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7" r:id="rId5"/>
  </p:sldMasterIdLst>
  <p:notesMasterIdLst>
    <p:notesMasterId r:id="rId7"/>
  </p:notesMasterIdLst>
  <p:handoutMasterIdLst>
    <p:handoutMasterId r:id="rId8"/>
  </p:handoutMasterIdLst>
  <p:sldIdLst>
    <p:sldId id="358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C1"/>
    <a:srgbClr val="0747B1"/>
    <a:srgbClr val="135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C8D57-846A-4ACD-87A8-99023B44FBCF}" v="83" dt="2024-08-20T10:59:37.588"/>
    <p1510:client id="{F3252A33-CD7B-3081-56E8-FBD6FAE521AF}" v="15" dt="2024-08-20T11:09:41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941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Brooks" userId="S::nicola.brooks@secamb.nhs.uk::734036c6-d329-4845-9042-9ba62a4e8f17" providerId="AD" clId="Web-{F3252A33-CD7B-3081-56E8-FBD6FAE521AF}"/>
    <pc:docChg chg="addSld delSld modSld">
      <pc:chgData name="Nicola Brooks" userId="S::nicola.brooks@secamb.nhs.uk::734036c6-d329-4845-9042-9ba62a4e8f17" providerId="AD" clId="Web-{F3252A33-CD7B-3081-56E8-FBD6FAE521AF}" dt="2024-08-20T11:09:41.568" v="544"/>
      <pc:docMkLst>
        <pc:docMk/>
      </pc:docMkLst>
      <pc:sldChg chg="del">
        <pc:chgData name="Nicola Brooks" userId="S::nicola.brooks@secamb.nhs.uk::734036c6-d329-4845-9042-9ba62a4e8f17" providerId="AD" clId="Web-{F3252A33-CD7B-3081-56E8-FBD6FAE521AF}" dt="2024-08-20T11:09:41.568" v="544"/>
        <pc:sldMkLst>
          <pc:docMk/>
          <pc:sldMk cId="2891455891" sldId="339"/>
        </pc:sldMkLst>
      </pc:sldChg>
      <pc:sldChg chg="del">
        <pc:chgData name="Nicola Brooks" userId="S::nicola.brooks@secamb.nhs.uk::734036c6-d329-4845-9042-9ba62a4e8f17" providerId="AD" clId="Web-{F3252A33-CD7B-3081-56E8-FBD6FAE521AF}" dt="2024-08-20T11:09:41.505" v="543"/>
        <pc:sldMkLst>
          <pc:docMk/>
          <pc:sldMk cId="3104492379" sldId="341"/>
        </pc:sldMkLst>
      </pc:sldChg>
      <pc:sldChg chg="addSp delSp modSp del">
        <pc:chgData name="Nicola Brooks" userId="S::nicola.brooks@secamb.nhs.uk::734036c6-d329-4845-9042-9ba62a4e8f17" providerId="AD" clId="Web-{F3252A33-CD7B-3081-56E8-FBD6FAE521AF}" dt="2024-08-20T11:09:36.114" v="542"/>
        <pc:sldMkLst>
          <pc:docMk/>
          <pc:sldMk cId="2481309594" sldId="357"/>
        </pc:sldMkLst>
        <pc:spChg chg="mod">
          <ac:chgData name="Nicola Brooks" userId="S::nicola.brooks@secamb.nhs.uk::734036c6-d329-4845-9042-9ba62a4e8f17" providerId="AD" clId="Web-{F3252A33-CD7B-3081-56E8-FBD6FAE521AF}" dt="2024-08-20T11:02:06.636" v="3" actId="20577"/>
          <ac:spMkLst>
            <pc:docMk/>
            <pc:sldMk cId="2481309594" sldId="357"/>
            <ac:spMk id="12" creationId="{71C47C0C-1840-4A72-92C0-F64EDC50F3A9}"/>
          </ac:spMkLst>
        </pc:spChg>
        <pc:spChg chg="del">
          <ac:chgData name="Nicola Brooks" userId="S::nicola.brooks@secamb.nhs.uk::734036c6-d329-4845-9042-9ba62a4e8f17" providerId="AD" clId="Web-{F3252A33-CD7B-3081-56E8-FBD6FAE521AF}" dt="2024-08-20T11:01:59.479" v="0"/>
          <ac:spMkLst>
            <pc:docMk/>
            <pc:sldMk cId="2481309594" sldId="357"/>
            <ac:spMk id="13" creationId="{53986D1F-B142-4E4D-AE9A-993195572174}"/>
          </ac:spMkLst>
        </pc:spChg>
        <pc:graphicFrameChg chg="add del mod modGraphic">
          <ac:chgData name="Nicola Brooks" userId="S::nicola.brooks@secamb.nhs.uk::734036c6-d329-4845-9042-9ba62a4e8f17" providerId="AD" clId="Web-{F3252A33-CD7B-3081-56E8-FBD6FAE521AF}" dt="2024-08-20T11:03:20.890" v="7"/>
          <ac:graphicFrameMkLst>
            <pc:docMk/>
            <pc:sldMk cId="2481309594" sldId="357"/>
            <ac:graphicFrameMk id="10" creationId="{F188DD1C-DFC8-54DB-3DE0-D551C2D90FDE}"/>
          </ac:graphicFrameMkLst>
        </pc:graphicFrameChg>
      </pc:sldChg>
      <pc:sldChg chg="addSp delSp modSp new">
        <pc:chgData name="Nicola Brooks" userId="S::nicola.brooks@secamb.nhs.uk::734036c6-d329-4845-9042-9ba62a4e8f17" providerId="AD" clId="Web-{F3252A33-CD7B-3081-56E8-FBD6FAE521AF}" dt="2024-08-20T11:09:29.317" v="541"/>
        <pc:sldMkLst>
          <pc:docMk/>
          <pc:sldMk cId="4160561959" sldId="358"/>
        </pc:sldMkLst>
        <pc:spChg chg="del">
          <ac:chgData name="Nicola Brooks" userId="S::nicola.brooks@secamb.nhs.uk::734036c6-d329-4845-9042-9ba62a4e8f17" providerId="AD" clId="Web-{F3252A33-CD7B-3081-56E8-FBD6FAE521AF}" dt="2024-08-20T11:03:27.078" v="9"/>
          <ac:spMkLst>
            <pc:docMk/>
            <pc:sldMk cId="4160561959" sldId="358"/>
            <ac:spMk id="2" creationId="{6F64F33A-02FA-9036-7A90-DFC3DA095C00}"/>
          </ac:spMkLst>
        </pc:spChg>
        <pc:spChg chg="del">
          <ac:chgData name="Nicola Brooks" userId="S::nicola.brooks@secamb.nhs.uk::734036c6-d329-4845-9042-9ba62a4e8f17" providerId="AD" clId="Web-{F3252A33-CD7B-3081-56E8-FBD6FAE521AF}" dt="2024-08-20T11:03:25.718" v="8"/>
          <ac:spMkLst>
            <pc:docMk/>
            <pc:sldMk cId="4160561959" sldId="358"/>
            <ac:spMk id="3" creationId="{F30E7BE9-EED7-0031-CF52-AF9D365FC9C9}"/>
          </ac:spMkLst>
        </pc:spChg>
        <pc:spChg chg="add mod">
          <ac:chgData name="Nicola Brooks" userId="S::nicola.brooks@secamb.nhs.uk::734036c6-d329-4845-9042-9ba62a4e8f17" providerId="AD" clId="Web-{F3252A33-CD7B-3081-56E8-FBD6FAE521AF}" dt="2024-08-20T11:09:29.317" v="541"/>
          <ac:spMkLst>
            <pc:docMk/>
            <pc:sldMk cId="4160561959" sldId="358"/>
            <ac:spMk id="7334" creationId="{F99942E8-5B4D-31FB-F68C-BC20CB74ED8C}"/>
          </ac:spMkLst>
        </pc:spChg>
        <pc:graphicFrameChg chg="add mod modGraphic">
          <ac:chgData name="Nicola Brooks" userId="S::nicola.brooks@secamb.nhs.uk::734036c6-d329-4845-9042-9ba62a4e8f17" providerId="AD" clId="Web-{F3252A33-CD7B-3081-56E8-FBD6FAE521AF}" dt="2024-08-20T11:09:03.784" v="540" actId="14100"/>
          <ac:graphicFrameMkLst>
            <pc:docMk/>
            <pc:sldMk cId="4160561959" sldId="358"/>
            <ac:graphicFrameMk id="4" creationId="{F188DD1C-DFC8-54DB-3DE0-D551C2D90FDE}"/>
          </ac:graphicFrameMkLst>
        </pc:graphicFrameChg>
      </pc:sldChg>
    </pc:docChg>
  </pc:docChgLst>
  <pc:docChgLst>
    <pc:chgData name="Nicola Brooks" userId="734036c6-d329-4845-9042-9ba62a4e8f17" providerId="ADAL" clId="{090C8D57-846A-4ACD-87A8-99023B44FBCF}"/>
    <pc:docChg chg="delSld modSld">
      <pc:chgData name="Nicola Brooks" userId="734036c6-d329-4845-9042-9ba62a4e8f17" providerId="ADAL" clId="{090C8D57-846A-4ACD-87A8-99023B44FBCF}" dt="2024-08-20T10:59:37.587" v="95" actId="478"/>
      <pc:docMkLst>
        <pc:docMk/>
      </pc:docMkLst>
      <pc:sldChg chg="del">
        <pc:chgData name="Nicola Brooks" userId="734036c6-d329-4845-9042-9ba62a4e8f17" providerId="ADAL" clId="{090C8D57-846A-4ACD-87A8-99023B44FBCF}" dt="2024-08-20T10:59:11.548" v="80" actId="47"/>
        <pc:sldMkLst>
          <pc:docMk/>
          <pc:sldMk cId="4085488044" sldId="315"/>
        </pc:sldMkLst>
      </pc:sldChg>
      <pc:sldChg chg="del">
        <pc:chgData name="Nicola Brooks" userId="734036c6-d329-4845-9042-9ba62a4e8f17" providerId="ADAL" clId="{090C8D57-846A-4ACD-87A8-99023B44FBCF}" dt="2024-08-20T10:59:12.409" v="81" actId="47"/>
        <pc:sldMkLst>
          <pc:docMk/>
          <pc:sldMk cId="832999530" sldId="323"/>
        </pc:sldMkLst>
      </pc:sldChg>
      <pc:sldChg chg="del">
        <pc:chgData name="Nicola Brooks" userId="734036c6-d329-4845-9042-9ba62a4e8f17" providerId="ADAL" clId="{090C8D57-846A-4ACD-87A8-99023B44FBCF}" dt="2024-08-20T10:59:24.482" v="86" actId="47"/>
        <pc:sldMkLst>
          <pc:docMk/>
          <pc:sldMk cId="3584075119" sldId="325"/>
        </pc:sldMkLst>
      </pc:sldChg>
      <pc:sldChg chg="del">
        <pc:chgData name="Nicola Brooks" userId="734036c6-d329-4845-9042-9ba62a4e8f17" providerId="ADAL" clId="{090C8D57-846A-4ACD-87A8-99023B44FBCF}" dt="2024-08-20T10:59:23.720" v="85" actId="47"/>
        <pc:sldMkLst>
          <pc:docMk/>
          <pc:sldMk cId="2685334058" sldId="326"/>
        </pc:sldMkLst>
      </pc:sldChg>
      <pc:sldChg chg="del">
        <pc:chgData name="Nicola Brooks" userId="734036c6-d329-4845-9042-9ba62a4e8f17" providerId="ADAL" clId="{090C8D57-846A-4ACD-87A8-99023B44FBCF}" dt="2024-08-20T10:59:29.095" v="89" actId="47"/>
        <pc:sldMkLst>
          <pc:docMk/>
          <pc:sldMk cId="2575815085" sldId="334"/>
        </pc:sldMkLst>
      </pc:sldChg>
      <pc:sldChg chg="del">
        <pc:chgData name="Nicola Brooks" userId="734036c6-d329-4845-9042-9ba62a4e8f17" providerId="ADAL" clId="{090C8D57-846A-4ACD-87A8-99023B44FBCF}" dt="2024-08-20T10:59:31.705" v="91" actId="47"/>
        <pc:sldMkLst>
          <pc:docMk/>
          <pc:sldMk cId="2522561050" sldId="336"/>
        </pc:sldMkLst>
      </pc:sldChg>
      <pc:sldChg chg="del">
        <pc:chgData name="Nicola Brooks" userId="734036c6-d329-4845-9042-9ba62a4e8f17" providerId="ADAL" clId="{090C8D57-846A-4ACD-87A8-99023B44FBCF}" dt="2024-08-20T10:59:32.195" v="92" actId="47"/>
        <pc:sldMkLst>
          <pc:docMk/>
          <pc:sldMk cId="3102081558" sldId="337"/>
        </pc:sldMkLst>
      </pc:sldChg>
      <pc:sldChg chg="modSp">
        <pc:chgData name="Nicola Brooks" userId="734036c6-d329-4845-9042-9ba62a4e8f17" providerId="ADAL" clId="{090C8D57-846A-4ACD-87A8-99023B44FBCF}" dt="2024-08-20T10:59:37.587" v="95" actId="478"/>
        <pc:sldMkLst>
          <pc:docMk/>
          <pc:sldMk cId="2891455891" sldId="339"/>
        </pc:sldMkLst>
        <pc:graphicFrameChg chg="mod">
          <ac:chgData name="Nicola Brooks" userId="734036c6-d329-4845-9042-9ba62a4e8f17" providerId="ADAL" clId="{090C8D57-846A-4ACD-87A8-99023B44FBCF}" dt="2024-08-20T10:59:37.587" v="95" actId="478"/>
          <ac:graphicFrameMkLst>
            <pc:docMk/>
            <pc:sldMk cId="2891455891" sldId="339"/>
            <ac:graphicFrameMk id="4" creationId="{D803425E-719F-4CF1-ABFD-D27F8776ACC2}"/>
          </ac:graphicFrameMkLst>
        </pc:graphicFrameChg>
      </pc:sldChg>
      <pc:sldChg chg="del">
        <pc:chgData name="Nicola Brooks" userId="734036c6-d329-4845-9042-9ba62a4e8f17" providerId="ADAL" clId="{090C8D57-846A-4ACD-87A8-99023B44FBCF}" dt="2024-08-20T10:59:32.691" v="93" actId="47"/>
        <pc:sldMkLst>
          <pc:docMk/>
          <pc:sldMk cId="3774428455" sldId="340"/>
        </pc:sldMkLst>
      </pc:sldChg>
      <pc:sldChg chg="del">
        <pc:chgData name="Nicola Brooks" userId="734036c6-d329-4845-9042-9ba62a4e8f17" providerId="ADAL" clId="{090C8D57-846A-4ACD-87A8-99023B44FBCF}" dt="2024-08-20T10:59:25.868" v="87" actId="47"/>
        <pc:sldMkLst>
          <pc:docMk/>
          <pc:sldMk cId="660378695" sldId="343"/>
        </pc:sldMkLst>
      </pc:sldChg>
      <pc:sldChg chg="modSp del">
        <pc:chgData name="Nicola Brooks" userId="734036c6-d329-4845-9042-9ba62a4e8f17" providerId="ADAL" clId="{090C8D57-846A-4ACD-87A8-99023B44FBCF}" dt="2024-08-20T10:59:30.912" v="90" actId="47"/>
        <pc:sldMkLst>
          <pc:docMk/>
          <pc:sldMk cId="2133374648" sldId="344"/>
        </pc:sldMkLst>
        <pc:graphicFrameChg chg="mod">
          <ac:chgData name="Nicola Brooks" userId="734036c6-d329-4845-9042-9ba62a4e8f17" providerId="ADAL" clId="{090C8D57-846A-4ACD-87A8-99023B44FBCF}" dt="2024-08-20T10:58:45.783" v="79" actId="478"/>
          <ac:graphicFrameMkLst>
            <pc:docMk/>
            <pc:sldMk cId="2133374648" sldId="344"/>
            <ac:graphicFrameMk id="6" creationId="{AA0663DD-46DF-6DB2-9DC0-11D04BDC7AC3}"/>
          </ac:graphicFrameMkLst>
        </pc:graphicFrameChg>
      </pc:sldChg>
      <pc:sldChg chg="modSp del">
        <pc:chgData name="Nicola Brooks" userId="734036c6-d329-4845-9042-9ba62a4e8f17" providerId="ADAL" clId="{090C8D57-846A-4ACD-87A8-99023B44FBCF}" dt="2024-08-20T10:59:20.398" v="83" actId="47"/>
        <pc:sldMkLst>
          <pc:docMk/>
          <pc:sldMk cId="4288129307" sldId="354"/>
        </pc:sldMkLst>
        <pc:graphicFrameChg chg="mod">
          <ac:chgData name="Nicola Brooks" userId="734036c6-d329-4845-9042-9ba62a4e8f17" providerId="ADAL" clId="{090C8D57-846A-4ACD-87A8-99023B44FBCF}" dt="2024-08-20T10:59:15.607" v="82" actId="478"/>
          <ac:graphicFrameMkLst>
            <pc:docMk/>
            <pc:sldMk cId="4288129307" sldId="354"/>
            <ac:graphicFrameMk id="5" creationId="{9AC0AB79-26E9-4FFC-8BE3-3CA7FF3F96F7}"/>
          </ac:graphicFrameMkLst>
        </pc:graphicFrameChg>
      </pc:sldChg>
      <pc:sldChg chg="del">
        <pc:chgData name="Nicola Brooks" userId="734036c6-d329-4845-9042-9ba62a4e8f17" providerId="ADAL" clId="{090C8D57-846A-4ACD-87A8-99023B44FBCF}" dt="2024-08-20T10:59:22.753" v="84" actId="47"/>
        <pc:sldMkLst>
          <pc:docMk/>
          <pc:sldMk cId="942413595" sldId="355"/>
        </pc:sldMkLst>
      </pc:sldChg>
      <pc:sldChg chg="del">
        <pc:chgData name="Nicola Brooks" userId="734036c6-d329-4845-9042-9ba62a4e8f17" providerId="ADAL" clId="{090C8D57-846A-4ACD-87A8-99023B44FBCF}" dt="2024-08-20T10:59:33.017" v="94" actId="47"/>
        <pc:sldMkLst>
          <pc:docMk/>
          <pc:sldMk cId="3732767691" sldId="358"/>
        </pc:sldMkLst>
      </pc:sldChg>
      <pc:sldChg chg="del">
        <pc:chgData name="Nicola Brooks" userId="734036c6-d329-4845-9042-9ba62a4e8f17" providerId="ADAL" clId="{090C8D57-846A-4ACD-87A8-99023B44FBCF}" dt="2024-08-20T10:59:27.880" v="88" actId="47"/>
        <pc:sldMkLst>
          <pc:docMk/>
          <pc:sldMk cId="2211577444" sldId="35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58C0E-F1DF-445E-A01E-B28AA4A1BB0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B31814-6985-4A0F-ACCC-605EA1698120}">
      <dgm:prSet phldrT="[Text]" phldr="0"/>
      <dgm:spPr/>
      <dgm:t>
        <a:bodyPr/>
        <a:lstStyle/>
        <a:p>
          <a:pPr rtl="0"/>
          <a:r>
            <a:rPr lang="en-US">
              <a:latin typeface="Arial"/>
            </a:rPr>
            <a:t>Associate Director, Quality &amp; Compliance, Medical (B8C)</a:t>
          </a:r>
        </a:p>
      </dgm:t>
    </dgm:pt>
    <dgm:pt modelId="{50720CEE-21A8-4044-B682-E87B7A536F81}" type="parTrans" cxnId="{95B86DF2-A775-46CF-B717-30CD8FA584A4}">
      <dgm:prSet/>
      <dgm:spPr/>
      <dgm:t>
        <a:bodyPr/>
        <a:lstStyle/>
        <a:p>
          <a:endParaRPr lang="en-US"/>
        </a:p>
      </dgm:t>
    </dgm:pt>
    <dgm:pt modelId="{A25E4461-4CCB-40F1-B0D5-7E87DEE44A5F}" type="sibTrans" cxnId="{95B86DF2-A775-46CF-B717-30CD8FA584A4}">
      <dgm:prSet/>
      <dgm:spPr/>
      <dgm:t>
        <a:bodyPr/>
        <a:lstStyle/>
        <a:p>
          <a:endParaRPr lang="en-US"/>
        </a:p>
      </dgm:t>
    </dgm:pt>
    <dgm:pt modelId="{67154B67-214C-4F4B-BAC3-33A1B6C87D4D}">
      <dgm:prSet phldrT="[Text]" phldr="0"/>
      <dgm:spPr/>
      <dgm:t>
        <a:bodyPr/>
        <a:lstStyle/>
        <a:p>
          <a:pPr rtl="0"/>
          <a:r>
            <a:rPr lang="en-US">
              <a:latin typeface="Arial"/>
            </a:rPr>
            <a:t>Health Informatics Manager, Clinical (B6)</a:t>
          </a:r>
          <a:endParaRPr lang="en-US"/>
        </a:p>
      </dgm:t>
    </dgm:pt>
    <dgm:pt modelId="{BD17B634-3F4C-48AE-8F15-B9982133AF02}" type="parTrans" cxnId="{2D935E46-F8FB-4F41-B718-BD364DCD82D5}">
      <dgm:prSet/>
      <dgm:spPr/>
      <dgm:t>
        <a:bodyPr/>
        <a:lstStyle/>
        <a:p>
          <a:endParaRPr lang="en-US"/>
        </a:p>
      </dgm:t>
    </dgm:pt>
    <dgm:pt modelId="{AC78E8AD-A87D-4D2B-96D3-C5D6634F4A97}" type="sibTrans" cxnId="{2D935E46-F8FB-4F41-B718-BD364DCD82D5}">
      <dgm:prSet/>
      <dgm:spPr/>
      <dgm:t>
        <a:bodyPr/>
        <a:lstStyle/>
        <a:p>
          <a:endParaRPr lang="en-US"/>
        </a:p>
      </dgm:t>
    </dgm:pt>
    <dgm:pt modelId="{9B761A2A-6ECB-4E0E-88C5-1B94A38056B3}">
      <dgm:prSet phldrT="[Text]" phldr="0"/>
      <dgm:spPr/>
      <dgm:t>
        <a:bodyPr/>
        <a:lstStyle/>
        <a:p>
          <a:pPr rtl="0"/>
          <a:r>
            <a:rPr lang="en-US">
              <a:latin typeface="Arial"/>
            </a:rPr>
            <a:t>Health Informatics Manager, Non Clinical (B6)</a:t>
          </a:r>
          <a:endParaRPr lang="en-US"/>
        </a:p>
      </dgm:t>
    </dgm:pt>
    <dgm:pt modelId="{3A5D660E-3950-4845-9420-58CC9B6C1D22}" type="parTrans" cxnId="{A84F3BBB-30E8-41F1-98C5-E15FB466B57A}">
      <dgm:prSet/>
      <dgm:spPr/>
      <dgm:t>
        <a:bodyPr/>
        <a:lstStyle/>
        <a:p>
          <a:endParaRPr lang="en-US"/>
        </a:p>
      </dgm:t>
    </dgm:pt>
    <dgm:pt modelId="{FBD7864C-2535-4840-8E23-61CC5C341F79}" type="sibTrans" cxnId="{A84F3BBB-30E8-41F1-98C5-E15FB466B57A}">
      <dgm:prSet/>
      <dgm:spPr/>
      <dgm:t>
        <a:bodyPr/>
        <a:lstStyle/>
        <a:p>
          <a:endParaRPr lang="en-US"/>
        </a:p>
      </dgm:t>
    </dgm:pt>
    <dgm:pt modelId="{16EFE1EF-6275-41FF-A403-C3D330051D6D}">
      <dgm:prSet phldr="0"/>
      <dgm:spPr/>
      <dgm:t>
        <a:bodyPr/>
        <a:lstStyle/>
        <a:p>
          <a:pPr rtl="0"/>
          <a:r>
            <a:rPr lang="en-US">
              <a:latin typeface="Arial"/>
            </a:rPr>
            <a:t>Head of Health Informatics &amp; Records (B8A)</a:t>
          </a:r>
        </a:p>
      </dgm:t>
    </dgm:pt>
    <dgm:pt modelId="{D15B5B63-2C86-4CF6-9085-0EC193FD88B5}" type="parTrans" cxnId="{0A316197-43D1-4FC5-8E45-B7862BC68B6E}">
      <dgm:prSet/>
      <dgm:spPr/>
    </dgm:pt>
    <dgm:pt modelId="{FD5B485D-2ABA-474A-9825-95D52C44F88D}" type="sibTrans" cxnId="{0A316197-43D1-4FC5-8E45-B7862BC68B6E}">
      <dgm:prSet/>
      <dgm:spPr/>
    </dgm:pt>
    <dgm:pt modelId="{4FA876BF-365F-4604-9AAC-800BD445A3C6}">
      <dgm:prSet phldr="0"/>
      <dgm:spPr/>
      <dgm:t>
        <a:bodyPr/>
        <a:lstStyle/>
        <a:p>
          <a:pPr rtl="0"/>
          <a:r>
            <a:rPr lang="en-US">
              <a:latin typeface="Arial"/>
            </a:rPr>
            <a:t>Health Informatics Support Worker (B3)</a:t>
          </a:r>
        </a:p>
      </dgm:t>
    </dgm:pt>
    <dgm:pt modelId="{F1F0996A-5381-408E-B7BC-69B7BE848524}" type="parTrans" cxnId="{B1F9256C-77DC-4E44-865E-631F432C1051}">
      <dgm:prSet/>
      <dgm:spPr/>
    </dgm:pt>
    <dgm:pt modelId="{3C26CD51-8DF8-4BDA-AA13-8E94B69D6AE4}" type="sibTrans" cxnId="{B1F9256C-77DC-4E44-865E-631F432C1051}">
      <dgm:prSet/>
      <dgm:spPr/>
    </dgm:pt>
    <dgm:pt modelId="{55CA9A5F-2B73-42B7-A8D1-395F7E87B6F3}">
      <dgm:prSet phldr="0"/>
      <dgm:spPr/>
      <dgm:t>
        <a:bodyPr/>
        <a:lstStyle/>
        <a:p>
          <a:pPr rtl="0"/>
          <a:r>
            <a:rPr lang="en-US">
              <a:latin typeface="Arial"/>
            </a:rPr>
            <a:t>Health Informatics Lead East (B5)</a:t>
          </a:r>
        </a:p>
      </dgm:t>
    </dgm:pt>
    <dgm:pt modelId="{71C143AF-221D-4206-A2C5-57E74CACB329}" type="parTrans" cxnId="{33D03E93-9025-4CB3-9529-C9B898ECBC7E}">
      <dgm:prSet/>
      <dgm:spPr/>
    </dgm:pt>
    <dgm:pt modelId="{49084901-B448-4CF9-983B-EAA48BF99999}" type="sibTrans" cxnId="{33D03E93-9025-4CB3-9529-C9B898ECBC7E}">
      <dgm:prSet/>
      <dgm:spPr/>
    </dgm:pt>
    <dgm:pt modelId="{0B8D67CE-2194-4698-905C-6E838640A32D}">
      <dgm:prSet phldr="0"/>
      <dgm:spPr/>
      <dgm:t>
        <a:bodyPr/>
        <a:lstStyle/>
        <a:p>
          <a:pPr rtl="0"/>
          <a:r>
            <a:rPr lang="en-US">
              <a:latin typeface="Arial"/>
            </a:rPr>
            <a:t>Health Informatics Lead West (B5)</a:t>
          </a:r>
        </a:p>
      </dgm:t>
    </dgm:pt>
    <dgm:pt modelId="{8DF44E4C-F7B9-4C30-91ED-649647CB2F35}" type="parTrans" cxnId="{6AFD33E9-BB69-4892-AD23-C9F5572CE2EF}">
      <dgm:prSet/>
      <dgm:spPr/>
    </dgm:pt>
    <dgm:pt modelId="{8D1AAA4C-2565-4835-BECD-AC05F1483CFA}" type="sibTrans" cxnId="{6AFD33E9-BB69-4892-AD23-C9F5572CE2EF}">
      <dgm:prSet/>
      <dgm:spPr/>
    </dgm:pt>
    <dgm:pt modelId="{7172F97B-2ED3-48C6-9859-1755125AE1D8}">
      <dgm:prSet phldr="0"/>
      <dgm:spPr/>
      <dgm:t>
        <a:bodyPr/>
        <a:lstStyle/>
        <a:p>
          <a:pPr rtl="0"/>
          <a:r>
            <a:rPr lang="en-US">
              <a:latin typeface="Arial"/>
            </a:rPr>
            <a:t>Health Informatics Analyst, Cardiac Arrest (B4)</a:t>
          </a:r>
        </a:p>
      </dgm:t>
    </dgm:pt>
    <dgm:pt modelId="{9B38A0A4-6424-476A-8537-A9E96F06AB45}" type="parTrans" cxnId="{8322BF4D-67F7-4031-A064-24B41475E91F}">
      <dgm:prSet/>
      <dgm:spPr/>
    </dgm:pt>
    <dgm:pt modelId="{6EB6D8D5-869D-4240-A746-60F405872490}" type="sibTrans" cxnId="{8322BF4D-67F7-4031-A064-24B41475E91F}">
      <dgm:prSet/>
      <dgm:spPr/>
    </dgm:pt>
    <dgm:pt modelId="{021D454F-2FF6-4D88-A814-EA4F5CC49B6A}">
      <dgm:prSet phldr="0"/>
      <dgm:spPr/>
      <dgm:t>
        <a:bodyPr/>
        <a:lstStyle/>
        <a:p>
          <a:pPr rtl="0"/>
          <a:r>
            <a:rPr lang="en-US">
              <a:latin typeface="Arial"/>
            </a:rPr>
            <a:t>Health Informatics Support Worker (B3)</a:t>
          </a:r>
        </a:p>
      </dgm:t>
    </dgm:pt>
    <dgm:pt modelId="{F5015F6C-9DC7-4281-BF28-A385FDC5DFC2}" type="parTrans" cxnId="{F7BE1E48-2509-459A-BC6B-731B97B19419}">
      <dgm:prSet/>
      <dgm:spPr/>
    </dgm:pt>
    <dgm:pt modelId="{146582B5-3B51-49B0-B160-D0144A33D86C}" type="sibTrans" cxnId="{F7BE1E48-2509-459A-BC6B-731B97B19419}">
      <dgm:prSet/>
      <dgm:spPr/>
    </dgm:pt>
    <dgm:pt modelId="{2F618DAC-BE2E-48C2-8A38-B4A7F67DE416}">
      <dgm:prSet phldr="0"/>
      <dgm:spPr/>
      <dgm:t>
        <a:bodyPr/>
        <a:lstStyle/>
        <a:p>
          <a:pPr rtl="0"/>
          <a:r>
            <a:rPr lang="en-US">
              <a:latin typeface="Arial"/>
            </a:rPr>
            <a:t>Health Informatics Support Worker (B3)</a:t>
          </a:r>
        </a:p>
      </dgm:t>
    </dgm:pt>
    <dgm:pt modelId="{BA90C612-BF13-412F-BE45-3687C8E5F7AE}" type="parTrans" cxnId="{2ADAD5D7-7CF6-4D0B-B0B3-45A2335434A5}">
      <dgm:prSet/>
      <dgm:spPr/>
    </dgm:pt>
    <dgm:pt modelId="{799F4F4E-0CBE-476E-819A-0B736B25055A}" type="sibTrans" cxnId="{2ADAD5D7-7CF6-4D0B-B0B3-45A2335434A5}">
      <dgm:prSet/>
      <dgm:spPr/>
    </dgm:pt>
    <dgm:pt modelId="{FAE81817-E741-4C1F-9C19-0BBF8E494EE2}">
      <dgm:prSet phldr="0"/>
      <dgm:spPr/>
      <dgm:t>
        <a:bodyPr/>
        <a:lstStyle/>
        <a:p>
          <a:pPr rtl="0"/>
          <a:r>
            <a:rPr lang="en-US">
              <a:latin typeface="Arial"/>
            </a:rPr>
            <a:t>Health Informatics Administrator (B4)</a:t>
          </a:r>
        </a:p>
      </dgm:t>
    </dgm:pt>
    <dgm:pt modelId="{4753CDE2-0975-45E1-85F8-F41158AFF240}" type="parTrans" cxnId="{57AB3E5E-E4C2-43A1-AC92-855973BF95A9}">
      <dgm:prSet/>
      <dgm:spPr/>
    </dgm:pt>
    <dgm:pt modelId="{BF7F612E-3714-4FBA-8B41-A37AF62169F3}" type="sibTrans" cxnId="{57AB3E5E-E4C2-43A1-AC92-855973BF95A9}">
      <dgm:prSet/>
      <dgm:spPr/>
    </dgm:pt>
    <dgm:pt modelId="{1491B477-EE98-4424-A894-B29D4CBE1288}" type="pres">
      <dgm:prSet presAssocID="{08B58C0E-F1DF-445E-A01E-B28AA4A1BB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3501825-7943-4EB9-A137-CA4862C1FD92}" type="pres">
      <dgm:prSet presAssocID="{10B31814-6985-4A0F-ACCC-605EA1698120}" presName="hierRoot1" presStyleCnt="0">
        <dgm:presLayoutVars>
          <dgm:hierBranch val="init"/>
        </dgm:presLayoutVars>
      </dgm:prSet>
      <dgm:spPr/>
    </dgm:pt>
    <dgm:pt modelId="{08924BD8-C3E0-45A0-9CFB-4C4EF9DC302E}" type="pres">
      <dgm:prSet presAssocID="{10B31814-6985-4A0F-ACCC-605EA1698120}" presName="rootComposite1" presStyleCnt="0"/>
      <dgm:spPr/>
    </dgm:pt>
    <dgm:pt modelId="{F5C212C5-D4BE-4A00-B814-8C4EB8818204}" type="pres">
      <dgm:prSet presAssocID="{10B31814-6985-4A0F-ACCC-605EA1698120}" presName="rootText1" presStyleLbl="node0" presStyleIdx="0" presStyleCnt="1">
        <dgm:presLayoutVars>
          <dgm:chPref val="3"/>
        </dgm:presLayoutVars>
      </dgm:prSet>
      <dgm:spPr/>
    </dgm:pt>
    <dgm:pt modelId="{75D79DF2-3314-4F81-962F-B8B446315C48}" type="pres">
      <dgm:prSet presAssocID="{10B31814-6985-4A0F-ACCC-605EA1698120}" presName="rootConnector1" presStyleLbl="node1" presStyleIdx="0" presStyleCnt="0"/>
      <dgm:spPr/>
    </dgm:pt>
    <dgm:pt modelId="{6532617F-3B05-4935-8033-282FD73E2D32}" type="pres">
      <dgm:prSet presAssocID="{10B31814-6985-4A0F-ACCC-605EA1698120}" presName="hierChild2" presStyleCnt="0"/>
      <dgm:spPr/>
    </dgm:pt>
    <dgm:pt modelId="{E31B0FFB-A0EE-4E8C-9ACE-3868EC16E1D4}" type="pres">
      <dgm:prSet presAssocID="{D15B5B63-2C86-4CF6-9085-0EC193FD88B5}" presName="Name37" presStyleLbl="parChTrans1D2" presStyleIdx="0" presStyleCnt="1"/>
      <dgm:spPr/>
    </dgm:pt>
    <dgm:pt modelId="{5C18A908-C8EC-4267-A4B5-E0163C55F3FA}" type="pres">
      <dgm:prSet presAssocID="{16EFE1EF-6275-41FF-A403-C3D330051D6D}" presName="hierRoot2" presStyleCnt="0">
        <dgm:presLayoutVars>
          <dgm:hierBranch val="init"/>
        </dgm:presLayoutVars>
      </dgm:prSet>
      <dgm:spPr/>
    </dgm:pt>
    <dgm:pt modelId="{A251718C-5C2A-4EA7-A814-B1123CBE1D7F}" type="pres">
      <dgm:prSet presAssocID="{16EFE1EF-6275-41FF-A403-C3D330051D6D}" presName="rootComposite" presStyleCnt="0"/>
      <dgm:spPr/>
    </dgm:pt>
    <dgm:pt modelId="{D95A9D39-B62C-4DE3-8EB9-EF5A43A1944D}" type="pres">
      <dgm:prSet presAssocID="{16EFE1EF-6275-41FF-A403-C3D330051D6D}" presName="rootText" presStyleLbl="node2" presStyleIdx="0" presStyleCnt="1">
        <dgm:presLayoutVars>
          <dgm:chPref val="3"/>
        </dgm:presLayoutVars>
      </dgm:prSet>
      <dgm:spPr/>
    </dgm:pt>
    <dgm:pt modelId="{9A23CC07-845C-4E7B-9C8E-4E14D6228F0E}" type="pres">
      <dgm:prSet presAssocID="{16EFE1EF-6275-41FF-A403-C3D330051D6D}" presName="rootConnector" presStyleLbl="node2" presStyleIdx="0" presStyleCnt="1"/>
      <dgm:spPr/>
    </dgm:pt>
    <dgm:pt modelId="{D79BD134-F672-451B-A96F-01B037DDD65B}" type="pres">
      <dgm:prSet presAssocID="{16EFE1EF-6275-41FF-A403-C3D330051D6D}" presName="hierChild4" presStyleCnt="0"/>
      <dgm:spPr/>
    </dgm:pt>
    <dgm:pt modelId="{ADC3F18B-DA76-4896-B3AD-5035D3D5D077}" type="pres">
      <dgm:prSet presAssocID="{BD17B634-3F4C-48AE-8F15-B9982133AF02}" presName="Name37" presStyleLbl="parChTrans1D3" presStyleIdx="0" presStyleCnt="2"/>
      <dgm:spPr/>
    </dgm:pt>
    <dgm:pt modelId="{AD82B838-1065-436D-AAE0-A000278E4B8F}" type="pres">
      <dgm:prSet presAssocID="{67154B67-214C-4F4B-BAC3-33A1B6C87D4D}" presName="hierRoot2" presStyleCnt="0">
        <dgm:presLayoutVars>
          <dgm:hierBranch val="init"/>
        </dgm:presLayoutVars>
      </dgm:prSet>
      <dgm:spPr/>
    </dgm:pt>
    <dgm:pt modelId="{8BCB44F5-8569-4A3D-A1A9-2358D06EA3D8}" type="pres">
      <dgm:prSet presAssocID="{67154B67-214C-4F4B-BAC3-33A1B6C87D4D}" presName="rootComposite" presStyleCnt="0"/>
      <dgm:spPr/>
    </dgm:pt>
    <dgm:pt modelId="{FDA2ABFA-A3A7-4083-8FC7-F323231C12B6}" type="pres">
      <dgm:prSet presAssocID="{67154B67-214C-4F4B-BAC3-33A1B6C87D4D}" presName="rootText" presStyleLbl="node3" presStyleIdx="0" presStyleCnt="2">
        <dgm:presLayoutVars>
          <dgm:chPref val="3"/>
        </dgm:presLayoutVars>
      </dgm:prSet>
      <dgm:spPr/>
    </dgm:pt>
    <dgm:pt modelId="{9BD8E8B7-2F2F-42EF-B475-B073C5C3BDD3}" type="pres">
      <dgm:prSet presAssocID="{67154B67-214C-4F4B-BAC3-33A1B6C87D4D}" presName="rootConnector" presStyleLbl="node3" presStyleIdx="0" presStyleCnt="2"/>
      <dgm:spPr/>
    </dgm:pt>
    <dgm:pt modelId="{4BEF301B-FFB7-4C5C-838D-DD8540A727DB}" type="pres">
      <dgm:prSet presAssocID="{67154B67-214C-4F4B-BAC3-33A1B6C87D4D}" presName="hierChild4" presStyleCnt="0"/>
      <dgm:spPr/>
    </dgm:pt>
    <dgm:pt modelId="{24128694-EBBB-4139-AA18-7F06C5A32500}" type="pres">
      <dgm:prSet presAssocID="{71C143AF-221D-4206-A2C5-57E74CACB329}" presName="Name37" presStyleLbl="parChTrans1D4" presStyleIdx="0" presStyleCnt="7"/>
      <dgm:spPr/>
    </dgm:pt>
    <dgm:pt modelId="{507A36A6-74D0-4520-BA5E-6B06FD095C42}" type="pres">
      <dgm:prSet presAssocID="{55CA9A5F-2B73-42B7-A8D1-395F7E87B6F3}" presName="hierRoot2" presStyleCnt="0">
        <dgm:presLayoutVars>
          <dgm:hierBranch val="init"/>
        </dgm:presLayoutVars>
      </dgm:prSet>
      <dgm:spPr/>
    </dgm:pt>
    <dgm:pt modelId="{7D05EDC8-F54A-4F9C-BF22-6EEE19889052}" type="pres">
      <dgm:prSet presAssocID="{55CA9A5F-2B73-42B7-A8D1-395F7E87B6F3}" presName="rootComposite" presStyleCnt="0"/>
      <dgm:spPr/>
    </dgm:pt>
    <dgm:pt modelId="{FF63E704-F04F-4DF3-B29B-514139FC3B91}" type="pres">
      <dgm:prSet presAssocID="{55CA9A5F-2B73-42B7-A8D1-395F7E87B6F3}" presName="rootText" presStyleLbl="node4" presStyleIdx="0" presStyleCnt="7">
        <dgm:presLayoutVars>
          <dgm:chPref val="3"/>
        </dgm:presLayoutVars>
      </dgm:prSet>
      <dgm:spPr/>
    </dgm:pt>
    <dgm:pt modelId="{EF1319FC-AE5C-4104-A3B5-F52FB2587384}" type="pres">
      <dgm:prSet presAssocID="{55CA9A5F-2B73-42B7-A8D1-395F7E87B6F3}" presName="rootConnector" presStyleLbl="node4" presStyleIdx="0" presStyleCnt="7"/>
      <dgm:spPr/>
    </dgm:pt>
    <dgm:pt modelId="{024DED70-A037-4222-AFC7-99167FE8BD03}" type="pres">
      <dgm:prSet presAssocID="{55CA9A5F-2B73-42B7-A8D1-395F7E87B6F3}" presName="hierChild4" presStyleCnt="0"/>
      <dgm:spPr/>
    </dgm:pt>
    <dgm:pt modelId="{3B4636BF-7C80-4B98-B976-9FC39D87530C}" type="pres">
      <dgm:prSet presAssocID="{55CA9A5F-2B73-42B7-A8D1-395F7E87B6F3}" presName="hierChild5" presStyleCnt="0"/>
      <dgm:spPr/>
    </dgm:pt>
    <dgm:pt modelId="{ABDADAA3-DD8E-4BD2-B529-67051FEE9026}" type="pres">
      <dgm:prSet presAssocID="{8DF44E4C-F7B9-4C30-91ED-649647CB2F35}" presName="Name37" presStyleLbl="parChTrans1D4" presStyleIdx="1" presStyleCnt="7"/>
      <dgm:spPr/>
    </dgm:pt>
    <dgm:pt modelId="{2BA0F4BE-ECFA-4C11-A6A0-B20ABBB6AA4D}" type="pres">
      <dgm:prSet presAssocID="{0B8D67CE-2194-4698-905C-6E838640A32D}" presName="hierRoot2" presStyleCnt="0">
        <dgm:presLayoutVars>
          <dgm:hierBranch val="init"/>
        </dgm:presLayoutVars>
      </dgm:prSet>
      <dgm:spPr/>
    </dgm:pt>
    <dgm:pt modelId="{641ED279-C981-4601-A044-4D735B2B3991}" type="pres">
      <dgm:prSet presAssocID="{0B8D67CE-2194-4698-905C-6E838640A32D}" presName="rootComposite" presStyleCnt="0"/>
      <dgm:spPr/>
    </dgm:pt>
    <dgm:pt modelId="{5DF75D24-F07F-421E-A42A-18CDBBBEB485}" type="pres">
      <dgm:prSet presAssocID="{0B8D67CE-2194-4698-905C-6E838640A32D}" presName="rootText" presStyleLbl="node4" presStyleIdx="1" presStyleCnt="7">
        <dgm:presLayoutVars>
          <dgm:chPref val="3"/>
        </dgm:presLayoutVars>
      </dgm:prSet>
      <dgm:spPr/>
    </dgm:pt>
    <dgm:pt modelId="{D55E7A57-0BFD-44FD-A3DD-4C73544EABDA}" type="pres">
      <dgm:prSet presAssocID="{0B8D67CE-2194-4698-905C-6E838640A32D}" presName="rootConnector" presStyleLbl="node4" presStyleIdx="1" presStyleCnt="7"/>
      <dgm:spPr/>
    </dgm:pt>
    <dgm:pt modelId="{122B2C32-C39A-4916-8C8C-E5B80658CCCC}" type="pres">
      <dgm:prSet presAssocID="{0B8D67CE-2194-4698-905C-6E838640A32D}" presName="hierChild4" presStyleCnt="0"/>
      <dgm:spPr/>
    </dgm:pt>
    <dgm:pt modelId="{10019716-7BDB-4BCD-8D41-9C653EB6C459}" type="pres">
      <dgm:prSet presAssocID="{0B8D67CE-2194-4698-905C-6E838640A32D}" presName="hierChild5" presStyleCnt="0"/>
      <dgm:spPr/>
    </dgm:pt>
    <dgm:pt modelId="{E3738427-C90C-4AB3-BDD8-AF116C64340E}" type="pres">
      <dgm:prSet presAssocID="{9B38A0A4-6424-476A-8537-A9E96F06AB45}" presName="Name37" presStyleLbl="parChTrans1D4" presStyleIdx="2" presStyleCnt="7"/>
      <dgm:spPr/>
    </dgm:pt>
    <dgm:pt modelId="{CD77E4B7-BF05-48D9-B4CD-018C34536056}" type="pres">
      <dgm:prSet presAssocID="{7172F97B-2ED3-48C6-9859-1755125AE1D8}" presName="hierRoot2" presStyleCnt="0">
        <dgm:presLayoutVars>
          <dgm:hierBranch val="init"/>
        </dgm:presLayoutVars>
      </dgm:prSet>
      <dgm:spPr/>
    </dgm:pt>
    <dgm:pt modelId="{0D9AC96B-E757-42E1-A7C6-7FD47C672D98}" type="pres">
      <dgm:prSet presAssocID="{7172F97B-2ED3-48C6-9859-1755125AE1D8}" presName="rootComposite" presStyleCnt="0"/>
      <dgm:spPr/>
    </dgm:pt>
    <dgm:pt modelId="{70125258-96D8-43EF-8C15-76E45D43EEC7}" type="pres">
      <dgm:prSet presAssocID="{7172F97B-2ED3-48C6-9859-1755125AE1D8}" presName="rootText" presStyleLbl="node4" presStyleIdx="2" presStyleCnt="7">
        <dgm:presLayoutVars>
          <dgm:chPref val="3"/>
        </dgm:presLayoutVars>
      </dgm:prSet>
      <dgm:spPr/>
    </dgm:pt>
    <dgm:pt modelId="{77C64118-0A22-4D1F-80EC-387D5AD5F011}" type="pres">
      <dgm:prSet presAssocID="{7172F97B-2ED3-48C6-9859-1755125AE1D8}" presName="rootConnector" presStyleLbl="node4" presStyleIdx="2" presStyleCnt="7"/>
      <dgm:spPr/>
    </dgm:pt>
    <dgm:pt modelId="{25B8113C-655D-4E69-938E-1255557164F5}" type="pres">
      <dgm:prSet presAssocID="{7172F97B-2ED3-48C6-9859-1755125AE1D8}" presName="hierChild4" presStyleCnt="0"/>
      <dgm:spPr/>
    </dgm:pt>
    <dgm:pt modelId="{DA845EEA-A1D4-4CDB-B31B-8C529236DE1A}" type="pres">
      <dgm:prSet presAssocID="{7172F97B-2ED3-48C6-9859-1755125AE1D8}" presName="hierChild5" presStyleCnt="0"/>
      <dgm:spPr/>
    </dgm:pt>
    <dgm:pt modelId="{3A60A1E7-D077-4C80-9B40-603664A7A4B2}" type="pres">
      <dgm:prSet presAssocID="{67154B67-214C-4F4B-BAC3-33A1B6C87D4D}" presName="hierChild5" presStyleCnt="0"/>
      <dgm:spPr/>
    </dgm:pt>
    <dgm:pt modelId="{7638BE6C-51C7-4265-8143-39A7CC217476}" type="pres">
      <dgm:prSet presAssocID="{3A5D660E-3950-4845-9420-58CC9B6C1D22}" presName="Name37" presStyleLbl="parChTrans1D3" presStyleIdx="1" presStyleCnt="2"/>
      <dgm:spPr/>
    </dgm:pt>
    <dgm:pt modelId="{07481CE7-5128-4DA2-B0B0-1F8297B8AEDA}" type="pres">
      <dgm:prSet presAssocID="{9B761A2A-6ECB-4E0E-88C5-1B94A38056B3}" presName="hierRoot2" presStyleCnt="0">
        <dgm:presLayoutVars>
          <dgm:hierBranch val="init"/>
        </dgm:presLayoutVars>
      </dgm:prSet>
      <dgm:spPr/>
    </dgm:pt>
    <dgm:pt modelId="{32DE4D68-4D70-4355-B64A-796C08E517E0}" type="pres">
      <dgm:prSet presAssocID="{9B761A2A-6ECB-4E0E-88C5-1B94A38056B3}" presName="rootComposite" presStyleCnt="0"/>
      <dgm:spPr/>
    </dgm:pt>
    <dgm:pt modelId="{3159947A-348D-4034-93C2-B25869618605}" type="pres">
      <dgm:prSet presAssocID="{9B761A2A-6ECB-4E0E-88C5-1B94A38056B3}" presName="rootText" presStyleLbl="node3" presStyleIdx="1" presStyleCnt="2">
        <dgm:presLayoutVars>
          <dgm:chPref val="3"/>
        </dgm:presLayoutVars>
      </dgm:prSet>
      <dgm:spPr/>
    </dgm:pt>
    <dgm:pt modelId="{65FD4819-EF84-4344-8FAF-029CB4407326}" type="pres">
      <dgm:prSet presAssocID="{9B761A2A-6ECB-4E0E-88C5-1B94A38056B3}" presName="rootConnector" presStyleLbl="node3" presStyleIdx="1" presStyleCnt="2"/>
      <dgm:spPr/>
    </dgm:pt>
    <dgm:pt modelId="{B9C2409B-37FE-4661-9AD2-53C40DF8BDBA}" type="pres">
      <dgm:prSet presAssocID="{9B761A2A-6ECB-4E0E-88C5-1B94A38056B3}" presName="hierChild4" presStyleCnt="0"/>
      <dgm:spPr/>
    </dgm:pt>
    <dgm:pt modelId="{3BBC5DED-4C90-42A1-A17A-2BF0DC504D3D}" type="pres">
      <dgm:prSet presAssocID="{F1F0996A-5381-408E-B7BC-69B7BE848524}" presName="Name37" presStyleLbl="parChTrans1D4" presStyleIdx="3" presStyleCnt="7"/>
      <dgm:spPr/>
    </dgm:pt>
    <dgm:pt modelId="{636324DF-42EB-4301-95C7-5D10BBCBF9D5}" type="pres">
      <dgm:prSet presAssocID="{4FA876BF-365F-4604-9AAC-800BD445A3C6}" presName="hierRoot2" presStyleCnt="0">
        <dgm:presLayoutVars>
          <dgm:hierBranch val="init"/>
        </dgm:presLayoutVars>
      </dgm:prSet>
      <dgm:spPr/>
    </dgm:pt>
    <dgm:pt modelId="{FD838A6D-F36E-4210-9A7E-81819B0418CE}" type="pres">
      <dgm:prSet presAssocID="{4FA876BF-365F-4604-9AAC-800BD445A3C6}" presName="rootComposite" presStyleCnt="0"/>
      <dgm:spPr/>
    </dgm:pt>
    <dgm:pt modelId="{FB66CA40-63BC-498A-8D33-A7CAECE87FD5}" type="pres">
      <dgm:prSet presAssocID="{4FA876BF-365F-4604-9AAC-800BD445A3C6}" presName="rootText" presStyleLbl="node4" presStyleIdx="3" presStyleCnt="7">
        <dgm:presLayoutVars>
          <dgm:chPref val="3"/>
        </dgm:presLayoutVars>
      </dgm:prSet>
      <dgm:spPr/>
    </dgm:pt>
    <dgm:pt modelId="{D9C50B80-4B01-4A17-924F-99231D9AF12A}" type="pres">
      <dgm:prSet presAssocID="{4FA876BF-365F-4604-9AAC-800BD445A3C6}" presName="rootConnector" presStyleLbl="node4" presStyleIdx="3" presStyleCnt="7"/>
      <dgm:spPr/>
    </dgm:pt>
    <dgm:pt modelId="{8CBD2F1B-F948-4C7D-BAE5-F2D98EA77BB8}" type="pres">
      <dgm:prSet presAssocID="{4FA876BF-365F-4604-9AAC-800BD445A3C6}" presName="hierChild4" presStyleCnt="0"/>
      <dgm:spPr/>
    </dgm:pt>
    <dgm:pt modelId="{A6261D78-8250-4951-B2FA-1CBA6D7A2DB5}" type="pres">
      <dgm:prSet presAssocID="{4FA876BF-365F-4604-9AAC-800BD445A3C6}" presName="hierChild5" presStyleCnt="0"/>
      <dgm:spPr/>
    </dgm:pt>
    <dgm:pt modelId="{71B79309-5BA6-484B-955D-175451DF894E}" type="pres">
      <dgm:prSet presAssocID="{F5015F6C-9DC7-4281-BF28-A385FDC5DFC2}" presName="Name37" presStyleLbl="parChTrans1D4" presStyleIdx="4" presStyleCnt="7"/>
      <dgm:spPr/>
    </dgm:pt>
    <dgm:pt modelId="{E345EE5A-5516-474B-9E41-4EFCCBFCD214}" type="pres">
      <dgm:prSet presAssocID="{021D454F-2FF6-4D88-A814-EA4F5CC49B6A}" presName="hierRoot2" presStyleCnt="0">
        <dgm:presLayoutVars>
          <dgm:hierBranch val="init"/>
        </dgm:presLayoutVars>
      </dgm:prSet>
      <dgm:spPr/>
    </dgm:pt>
    <dgm:pt modelId="{93FFAC00-E65E-449A-9AF9-80BBFD57E38E}" type="pres">
      <dgm:prSet presAssocID="{021D454F-2FF6-4D88-A814-EA4F5CC49B6A}" presName="rootComposite" presStyleCnt="0"/>
      <dgm:spPr/>
    </dgm:pt>
    <dgm:pt modelId="{309931CC-3BDA-4A5D-B35D-F4B215045109}" type="pres">
      <dgm:prSet presAssocID="{021D454F-2FF6-4D88-A814-EA4F5CC49B6A}" presName="rootText" presStyleLbl="node4" presStyleIdx="4" presStyleCnt="7">
        <dgm:presLayoutVars>
          <dgm:chPref val="3"/>
        </dgm:presLayoutVars>
      </dgm:prSet>
      <dgm:spPr/>
    </dgm:pt>
    <dgm:pt modelId="{D7FECE22-6EC8-4E5F-8AF6-879B40F8F41D}" type="pres">
      <dgm:prSet presAssocID="{021D454F-2FF6-4D88-A814-EA4F5CC49B6A}" presName="rootConnector" presStyleLbl="node4" presStyleIdx="4" presStyleCnt="7"/>
      <dgm:spPr/>
    </dgm:pt>
    <dgm:pt modelId="{2CBB5939-3BC5-4081-AE02-FCE408EC6498}" type="pres">
      <dgm:prSet presAssocID="{021D454F-2FF6-4D88-A814-EA4F5CC49B6A}" presName="hierChild4" presStyleCnt="0"/>
      <dgm:spPr/>
    </dgm:pt>
    <dgm:pt modelId="{668963A4-D16F-4302-87C9-88419C2C06EC}" type="pres">
      <dgm:prSet presAssocID="{021D454F-2FF6-4D88-A814-EA4F5CC49B6A}" presName="hierChild5" presStyleCnt="0"/>
      <dgm:spPr/>
    </dgm:pt>
    <dgm:pt modelId="{4F89FE1E-E5FE-4F54-BFA1-1CF585717E79}" type="pres">
      <dgm:prSet presAssocID="{BA90C612-BF13-412F-BE45-3687C8E5F7AE}" presName="Name37" presStyleLbl="parChTrans1D4" presStyleIdx="5" presStyleCnt="7"/>
      <dgm:spPr/>
    </dgm:pt>
    <dgm:pt modelId="{27C103C5-A303-4750-9921-BB1FE72E4D56}" type="pres">
      <dgm:prSet presAssocID="{2F618DAC-BE2E-48C2-8A38-B4A7F67DE416}" presName="hierRoot2" presStyleCnt="0">
        <dgm:presLayoutVars>
          <dgm:hierBranch val="init"/>
        </dgm:presLayoutVars>
      </dgm:prSet>
      <dgm:spPr/>
    </dgm:pt>
    <dgm:pt modelId="{BFEADF68-5CB9-4513-9929-DFD632E32245}" type="pres">
      <dgm:prSet presAssocID="{2F618DAC-BE2E-48C2-8A38-B4A7F67DE416}" presName="rootComposite" presStyleCnt="0"/>
      <dgm:spPr/>
    </dgm:pt>
    <dgm:pt modelId="{DB9E3620-C384-4CDF-B8C8-1739C6E27369}" type="pres">
      <dgm:prSet presAssocID="{2F618DAC-BE2E-48C2-8A38-B4A7F67DE416}" presName="rootText" presStyleLbl="node4" presStyleIdx="5" presStyleCnt="7">
        <dgm:presLayoutVars>
          <dgm:chPref val="3"/>
        </dgm:presLayoutVars>
      </dgm:prSet>
      <dgm:spPr/>
    </dgm:pt>
    <dgm:pt modelId="{D2C7D76B-F912-4AC0-ACD3-96B9168839F0}" type="pres">
      <dgm:prSet presAssocID="{2F618DAC-BE2E-48C2-8A38-B4A7F67DE416}" presName="rootConnector" presStyleLbl="node4" presStyleIdx="5" presStyleCnt="7"/>
      <dgm:spPr/>
    </dgm:pt>
    <dgm:pt modelId="{7AC98371-02D7-44FB-9BD5-FDAE3B1B5DC4}" type="pres">
      <dgm:prSet presAssocID="{2F618DAC-BE2E-48C2-8A38-B4A7F67DE416}" presName="hierChild4" presStyleCnt="0"/>
      <dgm:spPr/>
    </dgm:pt>
    <dgm:pt modelId="{B0257B87-539F-4C08-AC9B-3A5195764BE1}" type="pres">
      <dgm:prSet presAssocID="{2F618DAC-BE2E-48C2-8A38-B4A7F67DE416}" presName="hierChild5" presStyleCnt="0"/>
      <dgm:spPr/>
    </dgm:pt>
    <dgm:pt modelId="{7F237445-8518-4564-A07B-F1CB0A7FE3C7}" type="pres">
      <dgm:prSet presAssocID="{4753CDE2-0975-45E1-85F8-F41158AFF240}" presName="Name37" presStyleLbl="parChTrans1D4" presStyleIdx="6" presStyleCnt="7"/>
      <dgm:spPr/>
    </dgm:pt>
    <dgm:pt modelId="{2878B0E2-B5F5-49FB-AE44-CB14754C2F9B}" type="pres">
      <dgm:prSet presAssocID="{FAE81817-E741-4C1F-9C19-0BBF8E494EE2}" presName="hierRoot2" presStyleCnt="0">
        <dgm:presLayoutVars>
          <dgm:hierBranch val="init"/>
        </dgm:presLayoutVars>
      </dgm:prSet>
      <dgm:spPr/>
    </dgm:pt>
    <dgm:pt modelId="{854786EA-4212-4D59-B4CC-78750E5344F8}" type="pres">
      <dgm:prSet presAssocID="{FAE81817-E741-4C1F-9C19-0BBF8E494EE2}" presName="rootComposite" presStyleCnt="0"/>
      <dgm:spPr/>
    </dgm:pt>
    <dgm:pt modelId="{A5C4BDE2-4732-4265-9EED-7615C12301E9}" type="pres">
      <dgm:prSet presAssocID="{FAE81817-E741-4C1F-9C19-0BBF8E494EE2}" presName="rootText" presStyleLbl="node4" presStyleIdx="6" presStyleCnt="7">
        <dgm:presLayoutVars>
          <dgm:chPref val="3"/>
        </dgm:presLayoutVars>
      </dgm:prSet>
      <dgm:spPr/>
    </dgm:pt>
    <dgm:pt modelId="{E3ED73B6-E43D-4385-B1A5-C83C5247F417}" type="pres">
      <dgm:prSet presAssocID="{FAE81817-E741-4C1F-9C19-0BBF8E494EE2}" presName="rootConnector" presStyleLbl="node4" presStyleIdx="6" presStyleCnt="7"/>
      <dgm:spPr/>
    </dgm:pt>
    <dgm:pt modelId="{CFD719B5-D742-4D8D-995E-31B3C18BADC4}" type="pres">
      <dgm:prSet presAssocID="{FAE81817-E741-4C1F-9C19-0BBF8E494EE2}" presName="hierChild4" presStyleCnt="0"/>
      <dgm:spPr/>
    </dgm:pt>
    <dgm:pt modelId="{720B35A1-6F3A-4343-9FB2-66A1BAF2878F}" type="pres">
      <dgm:prSet presAssocID="{FAE81817-E741-4C1F-9C19-0BBF8E494EE2}" presName="hierChild5" presStyleCnt="0"/>
      <dgm:spPr/>
    </dgm:pt>
    <dgm:pt modelId="{5EEE0935-0A6C-4B97-B352-8417382F0B39}" type="pres">
      <dgm:prSet presAssocID="{9B761A2A-6ECB-4E0E-88C5-1B94A38056B3}" presName="hierChild5" presStyleCnt="0"/>
      <dgm:spPr/>
    </dgm:pt>
    <dgm:pt modelId="{3886B9DF-F617-4455-B626-B007F0121234}" type="pres">
      <dgm:prSet presAssocID="{16EFE1EF-6275-41FF-A403-C3D330051D6D}" presName="hierChild5" presStyleCnt="0"/>
      <dgm:spPr/>
    </dgm:pt>
    <dgm:pt modelId="{1767AEB2-D02A-43DD-8E1C-65E328B4C34A}" type="pres">
      <dgm:prSet presAssocID="{10B31814-6985-4A0F-ACCC-605EA1698120}" presName="hierChild3" presStyleCnt="0"/>
      <dgm:spPr/>
    </dgm:pt>
  </dgm:ptLst>
  <dgm:cxnLst>
    <dgm:cxn modelId="{28DC7602-C2CF-4AE7-BC88-4F207BC80C34}" type="presOf" srcId="{BA90C612-BF13-412F-BE45-3687C8E5F7AE}" destId="{4F89FE1E-E5FE-4F54-BFA1-1CF585717E79}" srcOrd="0" destOrd="0" presId="urn:microsoft.com/office/officeart/2005/8/layout/orgChart1"/>
    <dgm:cxn modelId="{40F7490C-5BCC-422E-86C4-05835ED0583D}" type="presOf" srcId="{08B58C0E-F1DF-445E-A01E-B28AA4A1BB0A}" destId="{1491B477-EE98-4424-A894-B29D4CBE1288}" srcOrd="0" destOrd="0" presId="urn:microsoft.com/office/officeart/2005/8/layout/orgChart1"/>
    <dgm:cxn modelId="{1CED5A11-44A7-40D4-89F3-B26FD73A7AC2}" type="presOf" srcId="{9B38A0A4-6424-476A-8537-A9E96F06AB45}" destId="{E3738427-C90C-4AB3-BDD8-AF116C64340E}" srcOrd="0" destOrd="0" presId="urn:microsoft.com/office/officeart/2005/8/layout/orgChart1"/>
    <dgm:cxn modelId="{40B74913-359F-4506-A0EF-60936150AEA7}" type="presOf" srcId="{67154B67-214C-4F4B-BAC3-33A1B6C87D4D}" destId="{9BD8E8B7-2F2F-42EF-B475-B073C5C3BDD3}" srcOrd="1" destOrd="0" presId="urn:microsoft.com/office/officeart/2005/8/layout/orgChart1"/>
    <dgm:cxn modelId="{C7BEF315-F8DE-46A8-B5C6-597CA3878784}" type="presOf" srcId="{7172F97B-2ED3-48C6-9859-1755125AE1D8}" destId="{70125258-96D8-43EF-8C15-76E45D43EEC7}" srcOrd="0" destOrd="0" presId="urn:microsoft.com/office/officeart/2005/8/layout/orgChart1"/>
    <dgm:cxn modelId="{E337C423-A2C9-44F3-847D-8B9B8922A757}" type="presOf" srcId="{10B31814-6985-4A0F-ACCC-605EA1698120}" destId="{F5C212C5-D4BE-4A00-B814-8C4EB8818204}" srcOrd="0" destOrd="0" presId="urn:microsoft.com/office/officeart/2005/8/layout/orgChart1"/>
    <dgm:cxn modelId="{434D122B-BD92-4175-A6DE-F97D82F170FB}" type="presOf" srcId="{55CA9A5F-2B73-42B7-A8D1-395F7E87B6F3}" destId="{EF1319FC-AE5C-4104-A3B5-F52FB2587384}" srcOrd="1" destOrd="0" presId="urn:microsoft.com/office/officeart/2005/8/layout/orgChart1"/>
    <dgm:cxn modelId="{54652236-2C1E-487B-9C0C-2DDC595B4CC0}" type="presOf" srcId="{55CA9A5F-2B73-42B7-A8D1-395F7E87B6F3}" destId="{FF63E704-F04F-4DF3-B29B-514139FC3B91}" srcOrd="0" destOrd="0" presId="urn:microsoft.com/office/officeart/2005/8/layout/orgChart1"/>
    <dgm:cxn modelId="{70802F36-D4D6-4B7F-845C-14978AA53A26}" type="presOf" srcId="{0B8D67CE-2194-4698-905C-6E838640A32D}" destId="{D55E7A57-0BFD-44FD-A3DD-4C73544EABDA}" srcOrd="1" destOrd="0" presId="urn:microsoft.com/office/officeart/2005/8/layout/orgChart1"/>
    <dgm:cxn modelId="{E6C56D38-5FAE-4876-8D0C-20A71CC2D9ED}" type="presOf" srcId="{67154B67-214C-4F4B-BAC3-33A1B6C87D4D}" destId="{FDA2ABFA-A3A7-4083-8FC7-F323231C12B6}" srcOrd="0" destOrd="0" presId="urn:microsoft.com/office/officeart/2005/8/layout/orgChart1"/>
    <dgm:cxn modelId="{6D919638-80AF-49CD-BE58-0D75F0CF5EEA}" type="presOf" srcId="{F5015F6C-9DC7-4281-BF28-A385FDC5DFC2}" destId="{71B79309-5BA6-484B-955D-175451DF894E}" srcOrd="0" destOrd="0" presId="urn:microsoft.com/office/officeart/2005/8/layout/orgChart1"/>
    <dgm:cxn modelId="{C430C040-C0AE-4D8A-BA9C-9708F0AB8C15}" type="presOf" srcId="{0B8D67CE-2194-4698-905C-6E838640A32D}" destId="{5DF75D24-F07F-421E-A42A-18CDBBBEB485}" srcOrd="0" destOrd="0" presId="urn:microsoft.com/office/officeart/2005/8/layout/orgChart1"/>
    <dgm:cxn modelId="{4512CA40-1B71-4082-83E1-1D1321029ED3}" type="presOf" srcId="{BD17B634-3F4C-48AE-8F15-B9982133AF02}" destId="{ADC3F18B-DA76-4896-B3AD-5035D3D5D077}" srcOrd="0" destOrd="0" presId="urn:microsoft.com/office/officeart/2005/8/layout/orgChart1"/>
    <dgm:cxn modelId="{57AB3E5E-E4C2-43A1-AC92-855973BF95A9}" srcId="{9B761A2A-6ECB-4E0E-88C5-1B94A38056B3}" destId="{FAE81817-E741-4C1F-9C19-0BBF8E494EE2}" srcOrd="3" destOrd="0" parTransId="{4753CDE2-0975-45E1-85F8-F41158AFF240}" sibTransId="{BF7F612E-3714-4FBA-8B41-A37AF62169F3}"/>
    <dgm:cxn modelId="{5D476C43-8D3B-450C-A6FF-B9C223B21815}" type="presOf" srcId="{021D454F-2FF6-4D88-A814-EA4F5CC49B6A}" destId="{D7FECE22-6EC8-4E5F-8AF6-879B40F8F41D}" srcOrd="1" destOrd="0" presId="urn:microsoft.com/office/officeart/2005/8/layout/orgChart1"/>
    <dgm:cxn modelId="{86A9F245-5862-4432-BB00-4FC434129D78}" type="presOf" srcId="{4753CDE2-0975-45E1-85F8-F41158AFF240}" destId="{7F237445-8518-4564-A07B-F1CB0A7FE3C7}" srcOrd="0" destOrd="0" presId="urn:microsoft.com/office/officeart/2005/8/layout/orgChart1"/>
    <dgm:cxn modelId="{2D935E46-F8FB-4F41-B718-BD364DCD82D5}" srcId="{16EFE1EF-6275-41FF-A403-C3D330051D6D}" destId="{67154B67-214C-4F4B-BAC3-33A1B6C87D4D}" srcOrd="0" destOrd="0" parTransId="{BD17B634-3F4C-48AE-8F15-B9982133AF02}" sibTransId="{AC78E8AD-A87D-4D2B-96D3-C5D6634F4A97}"/>
    <dgm:cxn modelId="{F7BE1E48-2509-459A-BC6B-731B97B19419}" srcId="{9B761A2A-6ECB-4E0E-88C5-1B94A38056B3}" destId="{021D454F-2FF6-4D88-A814-EA4F5CC49B6A}" srcOrd="1" destOrd="0" parTransId="{F5015F6C-9DC7-4281-BF28-A385FDC5DFC2}" sibTransId="{146582B5-3B51-49B0-B160-D0144A33D86C}"/>
    <dgm:cxn modelId="{B1F9256C-77DC-4E44-865E-631F432C1051}" srcId="{9B761A2A-6ECB-4E0E-88C5-1B94A38056B3}" destId="{4FA876BF-365F-4604-9AAC-800BD445A3C6}" srcOrd="0" destOrd="0" parTransId="{F1F0996A-5381-408E-B7BC-69B7BE848524}" sibTransId="{3C26CD51-8DF8-4BDA-AA13-8E94B69D6AE4}"/>
    <dgm:cxn modelId="{E983BE6D-6F7F-45D4-BF7E-03A453795966}" type="presOf" srcId="{71C143AF-221D-4206-A2C5-57E74CACB329}" destId="{24128694-EBBB-4139-AA18-7F06C5A32500}" srcOrd="0" destOrd="0" presId="urn:microsoft.com/office/officeart/2005/8/layout/orgChart1"/>
    <dgm:cxn modelId="{8322BF4D-67F7-4031-A064-24B41475E91F}" srcId="{67154B67-214C-4F4B-BAC3-33A1B6C87D4D}" destId="{7172F97B-2ED3-48C6-9859-1755125AE1D8}" srcOrd="2" destOrd="0" parTransId="{9B38A0A4-6424-476A-8537-A9E96F06AB45}" sibTransId="{6EB6D8D5-869D-4240-A746-60F405872490}"/>
    <dgm:cxn modelId="{AD8DE653-D9E1-4301-88A4-A8CA9E487FD5}" type="presOf" srcId="{FAE81817-E741-4C1F-9C19-0BBF8E494EE2}" destId="{A5C4BDE2-4732-4265-9EED-7615C12301E9}" srcOrd="0" destOrd="0" presId="urn:microsoft.com/office/officeart/2005/8/layout/orgChart1"/>
    <dgm:cxn modelId="{63362459-DBBC-4889-BCE8-9FFC8F9D7294}" type="presOf" srcId="{10B31814-6985-4A0F-ACCC-605EA1698120}" destId="{75D79DF2-3314-4F81-962F-B8B446315C48}" srcOrd="1" destOrd="0" presId="urn:microsoft.com/office/officeart/2005/8/layout/orgChart1"/>
    <dgm:cxn modelId="{2C2B4279-3C2E-4826-ADF4-27F3132B0D92}" type="presOf" srcId="{2F618DAC-BE2E-48C2-8A38-B4A7F67DE416}" destId="{DB9E3620-C384-4CDF-B8C8-1739C6E27369}" srcOrd="0" destOrd="0" presId="urn:microsoft.com/office/officeart/2005/8/layout/orgChart1"/>
    <dgm:cxn modelId="{4AC1DE81-8474-4C40-95CD-D97783E46519}" type="presOf" srcId="{16EFE1EF-6275-41FF-A403-C3D330051D6D}" destId="{9A23CC07-845C-4E7B-9C8E-4E14D6228F0E}" srcOrd="1" destOrd="0" presId="urn:microsoft.com/office/officeart/2005/8/layout/orgChart1"/>
    <dgm:cxn modelId="{17B07F89-8AB6-4595-A5E1-AEB501CC4A24}" type="presOf" srcId="{4FA876BF-365F-4604-9AAC-800BD445A3C6}" destId="{D9C50B80-4B01-4A17-924F-99231D9AF12A}" srcOrd="1" destOrd="0" presId="urn:microsoft.com/office/officeart/2005/8/layout/orgChart1"/>
    <dgm:cxn modelId="{0DED658A-BA1F-4406-8256-1D8CB2D69EBE}" type="presOf" srcId="{021D454F-2FF6-4D88-A814-EA4F5CC49B6A}" destId="{309931CC-3BDA-4A5D-B35D-F4B215045109}" srcOrd="0" destOrd="0" presId="urn:microsoft.com/office/officeart/2005/8/layout/orgChart1"/>
    <dgm:cxn modelId="{9C493D90-35FD-452A-B074-B870B9E3D692}" type="presOf" srcId="{9B761A2A-6ECB-4E0E-88C5-1B94A38056B3}" destId="{3159947A-348D-4034-93C2-B25869618605}" srcOrd="0" destOrd="0" presId="urn:microsoft.com/office/officeart/2005/8/layout/orgChart1"/>
    <dgm:cxn modelId="{33D03E93-9025-4CB3-9529-C9B898ECBC7E}" srcId="{67154B67-214C-4F4B-BAC3-33A1B6C87D4D}" destId="{55CA9A5F-2B73-42B7-A8D1-395F7E87B6F3}" srcOrd="0" destOrd="0" parTransId="{71C143AF-221D-4206-A2C5-57E74CACB329}" sibTransId="{49084901-B448-4CF9-983B-EAA48BF99999}"/>
    <dgm:cxn modelId="{0A316197-43D1-4FC5-8E45-B7862BC68B6E}" srcId="{10B31814-6985-4A0F-ACCC-605EA1698120}" destId="{16EFE1EF-6275-41FF-A403-C3D330051D6D}" srcOrd="0" destOrd="0" parTransId="{D15B5B63-2C86-4CF6-9085-0EC193FD88B5}" sibTransId="{FD5B485D-2ABA-474A-9825-95D52C44F88D}"/>
    <dgm:cxn modelId="{64F9B497-B5B7-4417-B2B6-E0FA177446BF}" type="presOf" srcId="{F1F0996A-5381-408E-B7BC-69B7BE848524}" destId="{3BBC5DED-4C90-42A1-A17A-2BF0DC504D3D}" srcOrd="0" destOrd="0" presId="urn:microsoft.com/office/officeart/2005/8/layout/orgChart1"/>
    <dgm:cxn modelId="{1DFC5E9A-017B-4680-91F7-E300C1C022C9}" type="presOf" srcId="{3A5D660E-3950-4845-9420-58CC9B6C1D22}" destId="{7638BE6C-51C7-4265-8143-39A7CC217476}" srcOrd="0" destOrd="0" presId="urn:microsoft.com/office/officeart/2005/8/layout/orgChart1"/>
    <dgm:cxn modelId="{5E93E6A2-21A2-454C-84E0-19155FCAF51B}" type="presOf" srcId="{16EFE1EF-6275-41FF-A403-C3D330051D6D}" destId="{D95A9D39-B62C-4DE3-8EB9-EF5A43A1944D}" srcOrd="0" destOrd="0" presId="urn:microsoft.com/office/officeart/2005/8/layout/orgChart1"/>
    <dgm:cxn modelId="{F89173A5-51A7-4A16-9B23-788A6889EC53}" type="presOf" srcId="{FAE81817-E741-4C1F-9C19-0BBF8E494EE2}" destId="{E3ED73B6-E43D-4385-B1A5-C83C5247F417}" srcOrd="1" destOrd="0" presId="urn:microsoft.com/office/officeart/2005/8/layout/orgChart1"/>
    <dgm:cxn modelId="{27DA33B5-F671-491D-B039-63BEAF0D5FA6}" type="presOf" srcId="{7172F97B-2ED3-48C6-9859-1755125AE1D8}" destId="{77C64118-0A22-4D1F-80EC-387D5AD5F011}" srcOrd="1" destOrd="0" presId="urn:microsoft.com/office/officeart/2005/8/layout/orgChart1"/>
    <dgm:cxn modelId="{A84F3BBB-30E8-41F1-98C5-E15FB466B57A}" srcId="{16EFE1EF-6275-41FF-A403-C3D330051D6D}" destId="{9B761A2A-6ECB-4E0E-88C5-1B94A38056B3}" srcOrd="1" destOrd="0" parTransId="{3A5D660E-3950-4845-9420-58CC9B6C1D22}" sibTransId="{FBD7864C-2535-4840-8E23-61CC5C341F79}"/>
    <dgm:cxn modelId="{8EF947BD-93A4-424F-8CB9-1AAA51340F18}" type="presOf" srcId="{8DF44E4C-F7B9-4C30-91ED-649647CB2F35}" destId="{ABDADAA3-DD8E-4BD2-B529-67051FEE9026}" srcOrd="0" destOrd="0" presId="urn:microsoft.com/office/officeart/2005/8/layout/orgChart1"/>
    <dgm:cxn modelId="{2ADAD5D7-7CF6-4D0B-B0B3-45A2335434A5}" srcId="{9B761A2A-6ECB-4E0E-88C5-1B94A38056B3}" destId="{2F618DAC-BE2E-48C2-8A38-B4A7F67DE416}" srcOrd="2" destOrd="0" parTransId="{BA90C612-BF13-412F-BE45-3687C8E5F7AE}" sibTransId="{799F4F4E-0CBE-476E-819A-0B736B25055A}"/>
    <dgm:cxn modelId="{DED156E2-7505-4838-AC97-61F1934C2ADC}" type="presOf" srcId="{2F618DAC-BE2E-48C2-8A38-B4A7F67DE416}" destId="{D2C7D76B-F912-4AC0-ACD3-96B9168839F0}" srcOrd="1" destOrd="0" presId="urn:microsoft.com/office/officeart/2005/8/layout/orgChart1"/>
    <dgm:cxn modelId="{6AFD33E9-BB69-4892-AD23-C9F5572CE2EF}" srcId="{67154B67-214C-4F4B-BAC3-33A1B6C87D4D}" destId="{0B8D67CE-2194-4698-905C-6E838640A32D}" srcOrd="1" destOrd="0" parTransId="{8DF44E4C-F7B9-4C30-91ED-649647CB2F35}" sibTransId="{8D1AAA4C-2565-4835-BECD-AC05F1483CFA}"/>
    <dgm:cxn modelId="{3283A7EA-A05D-4509-9333-D0509EECDA2D}" type="presOf" srcId="{4FA876BF-365F-4604-9AAC-800BD445A3C6}" destId="{FB66CA40-63BC-498A-8D33-A7CAECE87FD5}" srcOrd="0" destOrd="0" presId="urn:microsoft.com/office/officeart/2005/8/layout/orgChart1"/>
    <dgm:cxn modelId="{E185BDEF-2B9E-4947-8704-6C5798C452B1}" type="presOf" srcId="{9B761A2A-6ECB-4E0E-88C5-1B94A38056B3}" destId="{65FD4819-EF84-4344-8FAF-029CB4407326}" srcOrd="1" destOrd="0" presId="urn:microsoft.com/office/officeart/2005/8/layout/orgChart1"/>
    <dgm:cxn modelId="{95B86DF2-A775-46CF-B717-30CD8FA584A4}" srcId="{08B58C0E-F1DF-445E-A01E-B28AA4A1BB0A}" destId="{10B31814-6985-4A0F-ACCC-605EA1698120}" srcOrd="0" destOrd="0" parTransId="{50720CEE-21A8-4044-B682-E87B7A536F81}" sibTransId="{A25E4461-4CCB-40F1-B0D5-7E87DEE44A5F}"/>
    <dgm:cxn modelId="{818754F2-164E-47A2-8D1F-65F0BDDB2273}" type="presOf" srcId="{D15B5B63-2C86-4CF6-9085-0EC193FD88B5}" destId="{E31B0FFB-A0EE-4E8C-9ACE-3868EC16E1D4}" srcOrd="0" destOrd="0" presId="urn:microsoft.com/office/officeart/2005/8/layout/orgChart1"/>
    <dgm:cxn modelId="{F95B976C-DE67-42DC-8D89-65CF2E4BDA70}" type="presParOf" srcId="{1491B477-EE98-4424-A894-B29D4CBE1288}" destId="{B3501825-7943-4EB9-A137-CA4862C1FD92}" srcOrd="0" destOrd="0" presId="urn:microsoft.com/office/officeart/2005/8/layout/orgChart1"/>
    <dgm:cxn modelId="{322166B1-3458-4E93-9484-F1F7656FFA8E}" type="presParOf" srcId="{B3501825-7943-4EB9-A137-CA4862C1FD92}" destId="{08924BD8-C3E0-45A0-9CFB-4C4EF9DC302E}" srcOrd="0" destOrd="0" presId="urn:microsoft.com/office/officeart/2005/8/layout/orgChart1"/>
    <dgm:cxn modelId="{A95751C4-0D01-4D2B-9AC2-6A945AEA4D9C}" type="presParOf" srcId="{08924BD8-C3E0-45A0-9CFB-4C4EF9DC302E}" destId="{F5C212C5-D4BE-4A00-B814-8C4EB8818204}" srcOrd="0" destOrd="0" presId="urn:microsoft.com/office/officeart/2005/8/layout/orgChart1"/>
    <dgm:cxn modelId="{141D28E1-5C94-4B3E-81E1-F4999CAA00D3}" type="presParOf" srcId="{08924BD8-C3E0-45A0-9CFB-4C4EF9DC302E}" destId="{75D79DF2-3314-4F81-962F-B8B446315C48}" srcOrd="1" destOrd="0" presId="urn:microsoft.com/office/officeart/2005/8/layout/orgChart1"/>
    <dgm:cxn modelId="{4840A535-4D76-45AB-87C3-17B310CDA8FF}" type="presParOf" srcId="{B3501825-7943-4EB9-A137-CA4862C1FD92}" destId="{6532617F-3B05-4935-8033-282FD73E2D32}" srcOrd="1" destOrd="0" presId="urn:microsoft.com/office/officeart/2005/8/layout/orgChart1"/>
    <dgm:cxn modelId="{BD9136C6-EB6C-40D1-A867-2C36914B332A}" type="presParOf" srcId="{6532617F-3B05-4935-8033-282FD73E2D32}" destId="{E31B0FFB-A0EE-4E8C-9ACE-3868EC16E1D4}" srcOrd="0" destOrd="0" presId="urn:microsoft.com/office/officeart/2005/8/layout/orgChart1"/>
    <dgm:cxn modelId="{6E0058C1-905D-43F9-AA8B-A95916C3A6C7}" type="presParOf" srcId="{6532617F-3B05-4935-8033-282FD73E2D32}" destId="{5C18A908-C8EC-4267-A4B5-E0163C55F3FA}" srcOrd="1" destOrd="0" presId="urn:microsoft.com/office/officeart/2005/8/layout/orgChart1"/>
    <dgm:cxn modelId="{5A0CCD85-D1B7-4C93-819D-6FF414951082}" type="presParOf" srcId="{5C18A908-C8EC-4267-A4B5-E0163C55F3FA}" destId="{A251718C-5C2A-4EA7-A814-B1123CBE1D7F}" srcOrd="0" destOrd="0" presId="urn:microsoft.com/office/officeart/2005/8/layout/orgChart1"/>
    <dgm:cxn modelId="{EDF46067-6DC8-4F45-B1DA-6F34D87E6206}" type="presParOf" srcId="{A251718C-5C2A-4EA7-A814-B1123CBE1D7F}" destId="{D95A9D39-B62C-4DE3-8EB9-EF5A43A1944D}" srcOrd="0" destOrd="0" presId="urn:microsoft.com/office/officeart/2005/8/layout/orgChart1"/>
    <dgm:cxn modelId="{325FA6B4-BC39-46BA-A112-3E0D1AFDB136}" type="presParOf" srcId="{A251718C-5C2A-4EA7-A814-B1123CBE1D7F}" destId="{9A23CC07-845C-4E7B-9C8E-4E14D6228F0E}" srcOrd="1" destOrd="0" presId="urn:microsoft.com/office/officeart/2005/8/layout/orgChart1"/>
    <dgm:cxn modelId="{597674EC-B96B-4DAF-A3B1-6E844019CAEC}" type="presParOf" srcId="{5C18A908-C8EC-4267-A4B5-E0163C55F3FA}" destId="{D79BD134-F672-451B-A96F-01B037DDD65B}" srcOrd="1" destOrd="0" presId="urn:microsoft.com/office/officeart/2005/8/layout/orgChart1"/>
    <dgm:cxn modelId="{E3F34A07-AB19-477F-9B96-81D0AB42346B}" type="presParOf" srcId="{D79BD134-F672-451B-A96F-01B037DDD65B}" destId="{ADC3F18B-DA76-4896-B3AD-5035D3D5D077}" srcOrd="0" destOrd="0" presId="urn:microsoft.com/office/officeart/2005/8/layout/orgChart1"/>
    <dgm:cxn modelId="{AB28C379-CB84-4BE3-8416-856A64819E50}" type="presParOf" srcId="{D79BD134-F672-451B-A96F-01B037DDD65B}" destId="{AD82B838-1065-436D-AAE0-A000278E4B8F}" srcOrd="1" destOrd="0" presId="urn:microsoft.com/office/officeart/2005/8/layout/orgChart1"/>
    <dgm:cxn modelId="{3943D5B1-6BD3-4B95-9394-CDB2196FC99A}" type="presParOf" srcId="{AD82B838-1065-436D-AAE0-A000278E4B8F}" destId="{8BCB44F5-8569-4A3D-A1A9-2358D06EA3D8}" srcOrd="0" destOrd="0" presId="urn:microsoft.com/office/officeart/2005/8/layout/orgChart1"/>
    <dgm:cxn modelId="{03628EEB-9608-4290-BFCB-A0558AD000BB}" type="presParOf" srcId="{8BCB44F5-8569-4A3D-A1A9-2358D06EA3D8}" destId="{FDA2ABFA-A3A7-4083-8FC7-F323231C12B6}" srcOrd="0" destOrd="0" presId="urn:microsoft.com/office/officeart/2005/8/layout/orgChart1"/>
    <dgm:cxn modelId="{42949B1E-51AB-4521-AF3F-77CDB8FA9CDE}" type="presParOf" srcId="{8BCB44F5-8569-4A3D-A1A9-2358D06EA3D8}" destId="{9BD8E8B7-2F2F-42EF-B475-B073C5C3BDD3}" srcOrd="1" destOrd="0" presId="urn:microsoft.com/office/officeart/2005/8/layout/orgChart1"/>
    <dgm:cxn modelId="{D6CFD640-5867-4A7A-A85B-658D365BC842}" type="presParOf" srcId="{AD82B838-1065-436D-AAE0-A000278E4B8F}" destId="{4BEF301B-FFB7-4C5C-838D-DD8540A727DB}" srcOrd="1" destOrd="0" presId="urn:microsoft.com/office/officeart/2005/8/layout/orgChart1"/>
    <dgm:cxn modelId="{7FDD4412-1D21-44BC-9DF2-14EF3A6AE165}" type="presParOf" srcId="{4BEF301B-FFB7-4C5C-838D-DD8540A727DB}" destId="{24128694-EBBB-4139-AA18-7F06C5A32500}" srcOrd="0" destOrd="0" presId="urn:microsoft.com/office/officeart/2005/8/layout/orgChart1"/>
    <dgm:cxn modelId="{8A5E520E-0600-4A6D-A3B9-E5080F19A416}" type="presParOf" srcId="{4BEF301B-FFB7-4C5C-838D-DD8540A727DB}" destId="{507A36A6-74D0-4520-BA5E-6B06FD095C42}" srcOrd="1" destOrd="0" presId="urn:microsoft.com/office/officeart/2005/8/layout/orgChart1"/>
    <dgm:cxn modelId="{4401BEB3-B33E-468B-8EB0-97936541AF6E}" type="presParOf" srcId="{507A36A6-74D0-4520-BA5E-6B06FD095C42}" destId="{7D05EDC8-F54A-4F9C-BF22-6EEE19889052}" srcOrd="0" destOrd="0" presId="urn:microsoft.com/office/officeart/2005/8/layout/orgChart1"/>
    <dgm:cxn modelId="{7A7B60CE-4FA5-4360-B2E8-7903638B3608}" type="presParOf" srcId="{7D05EDC8-F54A-4F9C-BF22-6EEE19889052}" destId="{FF63E704-F04F-4DF3-B29B-514139FC3B91}" srcOrd="0" destOrd="0" presId="urn:microsoft.com/office/officeart/2005/8/layout/orgChart1"/>
    <dgm:cxn modelId="{9D886202-8365-48BB-A439-4F9B29D7EF7F}" type="presParOf" srcId="{7D05EDC8-F54A-4F9C-BF22-6EEE19889052}" destId="{EF1319FC-AE5C-4104-A3B5-F52FB2587384}" srcOrd="1" destOrd="0" presId="urn:microsoft.com/office/officeart/2005/8/layout/orgChart1"/>
    <dgm:cxn modelId="{CFA6CD64-7A26-4CB6-947D-7CC62BADCEA9}" type="presParOf" srcId="{507A36A6-74D0-4520-BA5E-6B06FD095C42}" destId="{024DED70-A037-4222-AFC7-99167FE8BD03}" srcOrd="1" destOrd="0" presId="urn:microsoft.com/office/officeart/2005/8/layout/orgChart1"/>
    <dgm:cxn modelId="{2B59E70A-D2C5-4105-B634-98786E4D3EE1}" type="presParOf" srcId="{507A36A6-74D0-4520-BA5E-6B06FD095C42}" destId="{3B4636BF-7C80-4B98-B976-9FC39D87530C}" srcOrd="2" destOrd="0" presId="urn:microsoft.com/office/officeart/2005/8/layout/orgChart1"/>
    <dgm:cxn modelId="{3B8DFEFA-C71D-43A1-838F-2C8EDA059369}" type="presParOf" srcId="{4BEF301B-FFB7-4C5C-838D-DD8540A727DB}" destId="{ABDADAA3-DD8E-4BD2-B529-67051FEE9026}" srcOrd="2" destOrd="0" presId="urn:microsoft.com/office/officeart/2005/8/layout/orgChart1"/>
    <dgm:cxn modelId="{FE7A7835-74E5-4DF9-8032-3E72A4DBB5D3}" type="presParOf" srcId="{4BEF301B-FFB7-4C5C-838D-DD8540A727DB}" destId="{2BA0F4BE-ECFA-4C11-A6A0-B20ABBB6AA4D}" srcOrd="3" destOrd="0" presId="urn:microsoft.com/office/officeart/2005/8/layout/orgChart1"/>
    <dgm:cxn modelId="{12537CBD-A246-4018-8210-242E6D70A377}" type="presParOf" srcId="{2BA0F4BE-ECFA-4C11-A6A0-B20ABBB6AA4D}" destId="{641ED279-C981-4601-A044-4D735B2B3991}" srcOrd="0" destOrd="0" presId="urn:microsoft.com/office/officeart/2005/8/layout/orgChart1"/>
    <dgm:cxn modelId="{DE24A2AA-D601-4121-9684-6C849CBF06AA}" type="presParOf" srcId="{641ED279-C981-4601-A044-4D735B2B3991}" destId="{5DF75D24-F07F-421E-A42A-18CDBBBEB485}" srcOrd="0" destOrd="0" presId="urn:microsoft.com/office/officeart/2005/8/layout/orgChart1"/>
    <dgm:cxn modelId="{A4331734-24E2-4B48-9B57-7FB33AA45B4A}" type="presParOf" srcId="{641ED279-C981-4601-A044-4D735B2B3991}" destId="{D55E7A57-0BFD-44FD-A3DD-4C73544EABDA}" srcOrd="1" destOrd="0" presId="urn:microsoft.com/office/officeart/2005/8/layout/orgChart1"/>
    <dgm:cxn modelId="{AB15B6A9-A89A-40F2-A3EC-2F2671FB55B2}" type="presParOf" srcId="{2BA0F4BE-ECFA-4C11-A6A0-B20ABBB6AA4D}" destId="{122B2C32-C39A-4916-8C8C-E5B80658CCCC}" srcOrd="1" destOrd="0" presId="urn:microsoft.com/office/officeart/2005/8/layout/orgChart1"/>
    <dgm:cxn modelId="{E3EDC3B9-2E9D-4567-B3F8-CCE45E45B696}" type="presParOf" srcId="{2BA0F4BE-ECFA-4C11-A6A0-B20ABBB6AA4D}" destId="{10019716-7BDB-4BCD-8D41-9C653EB6C459}" srcOrd="2" destOrd="0" presId="urn:microsoft.com/office/officeart/2005/8/layout/orgChart1"/>
    <dgm:cxn modelId="{1A7235AB-20F8-4DFF-9B09-A37F0DED2E2D}" type="presParOf" srcId="{4BEF301B-FFB7-4C5C-838D-DD8540A727DB}" destId="{E3738427-C90C-4AB3-BDD8-AF116C64340E}" srcOrd="4" destOrd="0" presId="urn:microsoft.com/office/officeart/2005/8/layout/orgChart1"/>
    <dgm:cxn modelId="{A28E5294-8783-4570-86FA-05E20C9AB6FD}" type="presParOf" srcId="{4BEF301B-FFB7-4C5C-838D-DD8540A727DB}" destId="{CD77E4B7-BF05-48D9-B4CD-018C34536056}" srcOrd="5" destOrd="0" presId="urn:microsoft.com/office/officeart/2005/8/layout/orgChart1"/>
    <dgm:cxn modelId="{968D6D8F-2DBF-40CD-96C5-A402698C508C}" type="presParOf" srcId="{CD77E4B7-BF05-48D9-B4CD-018C34536056}" destId="{0D9AC96B-E757-42E1-A7C6-7FD47C672D98}" srcOrd="0" destOrd="0" presId="urn:microsoft.com/office/officeart/2005/8/layout/orgChart1"/>
    <dgm:cxn modelId="{5209529B-8F58-4805-9AE0-F99668D0705B}" type="presParOf" srcId="{0D9AC96B-E757-42E1-A7C6-7FD47C672D98}" destId="{70125258-96D8-43EF-8C15-76E45D43EEC7}" srcOrd="0" destOrd="0" presId="urn:microsoft.com/office/officeart/2005/8/layout/orgChart1"/>
    <dgm:cxn modelId="{60C280AC-BB24-43F5-B57F-544490F90347}" type="presParOf" srcId="{0D9AC96B-E757-42E1-A7C6-7FD47C672D98}" destId="{77C64118-0A22-4D1F-80EC-387D5AD5F011}" srcOrd="1" destOrd="0" presId="urn:microsoft.com/office/officeart/2005/8/layout/orgChart1"/>
    <dgm:cxn modelId="{160496FC-B57B-438A-968A-48946AA0E174}" type="presParOf" srcId="{CD77E4B7-BF05-48D9-B4CD-018C34536056}" destId="{25B8113C-655D-4E69-938E-1255557164F5}" srcOrd="1" destOrd="0" presId="urn:microsoft.com/office/officeart/2005/8/layout/orgChart1"/>
    <dgm:cxn modelId="{AF9C43EE-48C6-4B7B-92A8-D47F28E671A2}" type="presParOf" srcId="{CD77E4B7-BF05-48D9-B4CD-018C34536056}" destId="{DA845EEA-A1D4-4CDB-B31B-8C529236DE1A}" srcOrd="2" destOrd="0" presId="urn:microsoft.com/office/officeart/2005/8/layout/orgChart1"/>
    <dgm:cxn modelId="{8551A4F1-C1EF-480E-9124-47B1DA4C37DA}" type="presParOf" srcId="{AD82B838-1065-436D-AAE0-A000278E4B8F}" destId="{3A60A1E7-D077-4C80-9B40-603664A7A4B2}" srcOrd="2" destOrd="0" presId="urn:microsoft.com/office/officeart/2005/8/layout/orgChart1"/>
    <dgm:cxn modelId="{DF0297A7-DCB0-4068-BBD6-DF913D2FCF16}" type="presParOf" srcId="{D79BD134-F672-451B-A96F-01B037DDD65B}" destId="{7638BE6C-51C7-4265-8143-39A7CC217476}" srcOrd="2" destOrd="0" presId="urn:microsoft.com/office/officeart/2005/8/layout/orgChart1"/>
    <dgm:cxn modelId="{CC420779-C7B6-4879-BEDD-917E65C23833}" type="presParOf" srcId="{D79BD134-F672-451B-A96F-01B037DDD65B}" destId="{07481CE7-5128-4DA2-B0B0-1F8297B8AEDA}" srcOrd="3" destOrd="0" presId="urn:microsoft.com/office/officeart/2005/8/layout/orgChart1"/>
    <dgm:cxn modelId="{94286F57-3EBA-45F5-BBCC-AA2A27251EA2}" type="presParOf" srcId="{07481CE7-5128-4DA2-B0B0-1F8297B8AEDA}" destId="{32DE4D68-4D70-4355-B64A-796C08E517E0}" srcOrd="0" destOrd="0" presId="urn:microsoft.com/office/officeart/2005/8/layout/orgChart1"/>
    <dgm:cxn modelId="{9621C02E-706B-4507-86C1-6AB2AEEFB8FF}" type="presParOf" srcId="{32DE4D68-4D70-4355-B64A-796C08E517E0}" destId="{3159947A-348D-4034-93C2-B25869618605}" srcOrd="0" destOrd="0" presId="urn:microsoft.com/office/officeart/2005/8/layout/orgChart1"/>
    <dgm:cxn modelId="{1CEC8152-2208-4CF3-90F5-1E8DBB31EF20}" type="presParOf" srcId="{32DE4D68-4D70-4355-B64A-796C08E517E0}" destId="{65FD4819-EF84-4344-8FAF-029CB4407326}" srcOrd="1" destOrd="0" presId="urn:microsoft.com/office/officeart/2005/8/layout/orgChart1"/>
    <dgm:cxn modelId="{556D0FC9-5508-4669-8473-018FA7F261E5}" type="presParOf" srcId="{07481CE7-5128-4DA2-B0B0-1F8297B8AEDA}" destId="{B9C2409B-37FE-4661-9AD2-53C40DF8BDBA}" srcOrd="1" destOrd="0" presId="urn:microsoft.com/office/officeart/2005/8/layout/orgChart1"/>
    <dgm:cxn modelId="{582AFD02-ED93-429C-B457-924417E52F70}" type="presParOf" srcId="{B9C2409B-37FE-4661-9AD2-53C40DF8BDBA}" destId="{3BBC5DED-4C90-42A1-A17A-2BF0DC504D3D}" srcOrd="0" destOrd="0" presId="urn:microsoft.com/office/officeart/2005/8/layout/orgChart1"/>
    <dgm:cxn modelId="{9E2C8BAE-26DC-4E89-8466-73826FDE428C}" type="presParOf" srcId="{B9C2409B-37FE-4661-9AD2-53C40DF8BDBA}" destId="{636324DF-42EB-4301-95C7-5D10BBCBF9D5}" srcOrd="1" destOrd="0" presId="urn:microsoft.com/office/officeart/2005/8/layout/orgChart1"/>
    <dgm:cxn modelId="{D1D1C2CD-0713-4957-A98C-B21CECAD2918}" type="presParOf" srcId="{636324DF-42EB-4301-95C7-5D10BBCBF9D5}" destId="{FD838A6D-F36E-4210-9A7E-81819B0418CE}" srcOrd="0" destOrd="0" presId="urn:microsoft.com/office/officeart/2005/8/layout/orgChart1"/>
    <dgm:cxn modelId="{5207AFB9-1560-435C-B65A-3DD7AD6E53A0}" type="presParOf" srcId="{FD838A6D-F36E-4210-9A7E-81819B0418CE}" destId="{FB66CA40-63BC-498A-8D33-A7CAECE87FD5}" srcOrd="0" destOrd="0" presId="urn:microsoft.com/office/officeart/2005/8/layout/orgChart1"/>
    <dgm:cxn modelId="{F6DF0427-138D-495D-957B-74DFE1F7E894}" type="presParOf" srcId="{FD838A6D-F36E-4210-9A7E-81819B0418CE}" destId="{D9C50B80-4B01-4A17-924F-99231D9AF12A}" srcOrd="1" destOrd="0" presId="urn:microsoft.com/office/officeart/2005/8/layout/orgChart1"/>
    <dgm:cxn modelId="{C8A2E5E2-280B-4723-BE3F-EF9C9746812D}" type="presParOf" srcId="{636324DF-42EB-4301-95C7-5D10BBCBF9D5}" destId="{8CBD2F1B-F948-4C7D-BAE5-F2D98EA77BB8}" srcOrd="1" destOrd="0" presId="urn:microsoft.com/office/officeart/2005/8/layout/orgChart1"/>
    <dgm:cxn modelId="{9A164ECF-3750-4A5B-B941-2A899BD21336}" type="presParOf" srcId="{636324DF-42EB-4301-95C7-5D10BBCBF9D5}" destId="{A6261D78-8250-4951-B2FA-1CBA6D7A2DB5}" srcOrd="2" destOrd="0" presId="urn:microsoft.com/office/officeart/2005/8/layout/orgChart1"/>
    <dgm:cxn modelId="{03BBEA73-322E-4A39-989B-6B9FB37FF7B3}" type="presParOf" srcId="{B9C2409B-37FE-4661-9AD2-53C40DF8BDBA}" destId="{71B79309-5BA6-484B-955D-175451DF894E}" srcOrd="2" destOrd="0" presId="urn:microsoft.com/office/officeart/2005/8/layout/orgChart1"/>
    <dgm:cxn modelId="{CBE733B4-BCFE-4E03-BFC7-D2F934CC918C}" type="presParOf" srcId="{B9C2409B-37FE-4661-9AD2-53C40DF8BDBA}" destId="{E345EE5A-5516-474B-9E41-4EFCCBFCD214}" srcOrd="3" destOrd="0" presId="urn:microsoft.com/office/officeart/2005/8/layout/orgChart1"/>
    <dgm:cxn modelId="{3407D4C6-CDD7-4627-9F48-4267773828C1}" type="presParOf" srcId="{E345EE5A-5516-474B-9E41-4EFCCBFCD214}" destId="{93FFAC00-E65E-449A-9AF9-80BBFD57E38E}" srcOrd="0" destOrd="0" presId="urn:microsoft.com/office/officeart/2005/8/layout/orgChart1"/>
    <dgm:cxn modelId="{94DE9A18-DC5F-40DB-BAC2-B9C9C09FA69F}" type="presParOf" srcId="{93FFAC00-E65E-449A-9AF9-80BBFD57E38E}" destId="{309931CC-3BDA-4A5D-B35D-F4B215045109}" srcOrd="0" destOrd="0" presId="urn:microsoft.com/office/officeart/2005/8/layout/orgChart1"/>
    <dgm:cxn modelId="{9A123310-1AE8-40C9-9DF2-3A58C06AD979}" type="presParOf" srcId="{93FFAC00-E65E-449A-9AF9-80BBFD57E38E}" destId="{D7FECE22-6EC8-4E5F-8AF6-879B40F8F41D}" srcOrd="1" destOrd="0" presId="urn:microsoft.com/office/officeart/2005/8/layout/orgChart1"/>
    <dgm:cxn modelId="{6721375C-CBF7-4B7F-A9FB-E372C56A9483}" type="presParOf" srcId="{E345EE5A-5516-474B-9E41-4EFCCBFCD214}" destId="{2CBB5939-3BC5-4081-AE02-FCE408EC6498}" srcOrd="1" destOrd="0" presId="urn:microsoft.com/office/officeart/2005/8/layout/orgChart1"/>
    <dgm:cxn modelId="{EAEB280D-45BA-42DE-B61C-1B48A1E916C0}" type="presParOf" srcId="{E345EE5A-5516-474B-9E41-4EFCCBFCD214}" destId="{668963A4-D16F-4302-87C9-88419C2C06EC}" srcOrd="2" destOrd="0" presId="urn:microsoft.com/office/officeart/2005/8/layout/orgChart1"/>
    <dgm:cxn modelId="{773B7299-4F51-45A7-AC1B-FA7EB0342EF8}" type="presParOf" srcId="{B9C2409B-37FE-4661-9AD2-53C40DF8BDBA}" destId="{4F89FE1E-E5FE-4F54-BFA1-1CF585717E79}" srcOrd="4" destOrd="0" presId="urn:microsoft.com/office/officeart/2005/8/layout/orgChart1"/>
    <dgm:cxn modelId="{CDF6906D-D635-4D71-91F3-2D80686DF664}" type="presParOf" srcId="{B9C2409B-37FE-4661-9AD2-53C40DF8BDBA}" destId="{27C103C5-A303-4750-9921-BB1FE72E4D56}" srcOrd="5" destOrd="0" presId="urn:microsoft.com/office/officeart/2005/8/layout/orgChart1"/>
    <dgm:cxn modelId="{35CA7C04-5E0A-4252-87E9-5919DD1FD470}" type="presParOf" srcId="{27C103C5-A303-4750-9921-BB1FE72E4D56}" destId="{BFEADF68-5CB9-4513-9929-DFD632E32245}" srcOrd="0" destOrd="0" presId="urn:microsoft.com/office/officeart/2005/8/layout/orgChart1"/>
    <dgm:cxn modelId="{39DA231A-DA1F-4984-BD8F-FD9F4CBA4EAF}" type="presParOf" srcId="{BFEADF68-5CB9-4513-9929-DFD632E32245}" destId="{DB9E3620-C384-4CDF-B8C8-1739C6E27369}" srcOrd="0" destOrd="0" presId="urn:microsoft.com/office/officeart/2005/8/layout/orgChart1"/>
    <dgm:cxn modelId="{B4686991-E990-45E8-82D1-0B6D98EE46AD}" type="presParOf" srcId="{BFEADF68-5CB9-4513-9929-DFD632E32245}" destId="{D2C7D76B-F912-4AC0-ACD3-96B9168839F0}" srcOrd="1" destOrd="0" presId="urn:microsoft.com/office/officeart/2005/8/layout/orgChart1"/>
    <dgm:cxn modelId="{778D7332-E479-4BA9-89AB-195D503721E2}" type="presParOf" srcId="{27C103C5-A303-4750-9921-BB1FE72E4D56}" destId="{7AC98371-02D7-44FB-9BD5-FDAE3B1B5DC4}" srcOrd="1" destOrd="0" presId="urn:microsoft.com/office/officeart/2005/8/layout/orgChart1"/>
    <dgm:cxn modelId="{370B3CE3-6457-4C0B-8591-B9801AADE673}" type="presParOf" srcId="{27C103C5-A303-4750-9921-BB1FE72E4D56}" destId="{B0257B87-539F-4C08-AC9B-3A5195764BE1}" srcOrd="2" destOrd="0" presId="urn:microsoft.com/office/officeart/2005/8/layout/orgChart1"/>
    <dgm:cxn modelId="{4063E7E7-4066-4205-9496-84FBE4F8E3C5}" type="presParOf" srcId="{B9C2409B-37FE-4661-9AD2-53C40DF8BDBA}" destId="{7F237445-8518-4564-A07B-F1CB0A7FE3C7}" srcOrd="6" destOrd="0" presId="urn:microsoft.com/office/officeart/2005/8/layout/orgChart1"/>
    <dgm:cxn modelId="{E93091A6-244B-4E39-9EC1-4A269BB7B9AD}" type="presParOf" srcId="{B9C2409B-37FE-4661-9AD2-53C40DF8BDBA}" destId="{2878B0E2-B5F5-49FB-AE44-CB14754C2F9B}" srcOrd="7" destOrd="0" presId="urn:microsoft.com/office/officeart/2005/8/layout/orgChart1"/>
    <dgm:cxn modelId="{E83C6577-935B-4489-AD31-B2380FCFBD74}" type="presParOf" srcId="{2878B0E2-B5F5-49FB-AE44-CB14754C2F9B}" destId="{854786EA-4212-4D59-B4CC-78750E5344F8}" srcOrd="0" destOrd="0" presId="urn:microsoft.com/office/officeart/2005/8/layout/orgChart1"/>
    <dgm:cxn modelId="{84226CEC-B3F8-4700-9CFF-8D998E2F8750}" type="presParOf" srcId="{854786EA-4212-4D59-B4CC-78750E5344F8}" destId="{A5C4BDE2-4732-4265-9EED-7615C12301E9}" srcOrd="0" destOrd="0" presId="urn:microsoft.com/office/officeart/2005/8/layout/orgChart1"/>
    <dgm:cxn modelId="{E8AD6797-F33F-4965-AA0F-08BE8FD6089F}" type="presParOf" srcId="{854786EA-4212-4D59-B4CC-78750E5344F8}" destId="{E3ED73B6-E43D-4385-B1A5-C83C5247F417}" srcOrd="1" destOrd="0" presId="urn:microsoft.com/office/officeart/2005/8/layout/orgChart1"/>
    <dgm:cxn modelId="{897E5738-1FC5-4B2E-AF75-D0EF59B6519F}" type="presParOf" srcId="{2878B0E2-B5F5-49FB-AE44-CB14754C2F9B}" destId="{CFD719B5-D742-4D8D-995E-31B3C18BADC4}" srcOrd="1" destOrd="0" presId="urn:microsoft.com/office/officeart/2005/8/layout/orgChart1"/>
    <dgm:cxn modelId="{EAA9F16D-409A-4BDE-9683-26AA94F4F18B}" type="presParOf" srcId="{2878B0E2-B5F5-49FB-AE44-CB14754C2F9B}" destId="{720B35A1-6F3A-4343-9FB2-66A1BAF2878F}" srcOrd="2" destOrd="0" presId="urn:microsoft.com/office/officeart/2005/8/layout/orgChart1"/>
    <dgm:cxn modelId="{98709A5D-AD46-4140-8A0C-79DD3AE97D24}" type="presParOf" srcId="{07481CE7-5128-4DA2-B0B0-1F8297B8AEDA}" destId="{5EEE0935-0A6C-4B97-B352-8417382F0B39}" srcOrd="2" destOrd="0" presId="urn:microsoft.com/office/officeart/2005/8/layout/orgChart1"/>
    <dgm:cxn modelId="{93085385-73CD-404D-BD91-85C1676D5766}" type="presParOf" srcId="{5C18A908-C8EC-4267-A4B5-E0163C55F3FA}" destId="{3886B9DF-F617-4455-B626-B007F0121234}" srcOrd="2" destOrd="0" presId="urn:microsoft.com/office/officeart/2005/8/layout/orgChart1"/>
    <dgm:cxn modelId="{2EA4CF40-4AFC-493B-A16D-703D0C5296EF}" type="presParOf" srcId="{B3501825-7943-4EB9-A137-CA4862C1FD92}" destId="{1767AEB2-D02A-43DD-8E1C-65E328B4C3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37445-8518-4564-A07B-F1CB0A7FE3C7}">
      <dsp:nvSpPr>
        <dsp:cNvPr id="0" name=""/>
        <dsp:cNvSpPr/>
      </dsp:nvSpPr>
      <dsp:spPr>
        <a:xfrm>
          <a:off x="3105313" y="1841662"/>
          <a:ext cx="143634" cy="2480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0087"/>
              </a:lnTo>
              <a:lnTo>
                <a:pt x="143634" y="24800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9FE1E-E5FE-4F54-BFA1-1CF585717E79}">
      <dsp:nvSpPr>
        <dsp:cNvPr id="0" name=""/>
        <dsp:cNvSpPr/>
      </dsp:nvSpPr>
      <dsp:spPr>
        <a:xfrm>
          <a:off x="3105313" y="1841662"/>
          <a:ext cx="143634" cy="1800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218"/>
              </a:lnTo>
              <a:lnTo>
                <a:pt x="143634" y="18002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79309-5BA6-484B-955D-175451DF894E}">
      <dsp:nvSpPr>
        <dsp:cNvPr id="0" name=""/>
        <dsp:cNvSpPr/>
      </dsp:nvSpPr>
      <dsp:spPr>
        <a:xfrm>
          <a:off x="3105313" y="1841662"/>
          <a:ext cx="143634" cy="112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348"/>
              </a:lnTo>
              <a:lnTo>
                <a:pt x="143634" y="1120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C5DED-4C90-42A1-A17A-2BF0DC504D3D}">
      <dsp:nvSpPr>
        <dsp:cNvPr id="0" name=""/>
        <dsp:cNvSpPr/>
      </dsp:nvSpPr>
      <dsp:spPr>
        <a:xfrm>
          <a:off x="3105313" y="1841662"/>
          <a:ext cx="143634" cy="440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78"/>
              </a:lnTo>
              <a:lnTo>
                <a:pt x="143634" y="4404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8BE6C-51C7-4265-8143-39A7CC217476}">
      <dsp:nvSpPr>
        <dsp:cNvPr id="0" name=""/>
        <dsp:cNvSpPr/>
      </dsp:nvSpPr>
      <dsp:spPr>
        <a:xfrm>
          <a:off x="2909013" y="1161792"/>
          <a:ext cx="579325" cy="201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544"/>
              </a:lnTo>
              <a:lnTo>
                <a:pt x="579325" y="100544"/>
              </a:lnTo>
              <a:lnTo>
                <a:pt x="579325" y="2010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38427-C90C-4AB3-BDD8-AF116C64340E}">
      <dsp:nvSpPr>
        <dsp:cNvPr id="0" name=""/>
        <dsp:cNvSpPr/>
      </dsp:nvSpPr>
      <dsp:spPr>
        <a:xfrm>
          <a:off x="1946662" y="1841662"/>
          <a:ext cx="143634" cy="1800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218"/>
              </a:lnTo>
              <a:lnTo>
                <a:pt x="143634" y="18002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ADAA3-DD8E-4BD2-B529-67051FEE9026}">
      <dsp:nvSpPr>
        <dsp:cNvPr id="0" name=""/>
        <dsp:cNvSpPr/>
      </dsp:nvSpPr>
      <dsp:spPr>
        <a:xfrm>
          <a:off x="1946662" y="1841662"/>
          <a:ext cx="143634" cy="112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0348"/>
              </a:lnTo>
              <a:lnTo>
                <a:pt x="143634" y="11203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28694-EBBB-4139-AA18-7F06C5A32500}">
      <dsp:nvSpPr>
        <dsp:cNvPr id="0" name=""/>
        <dsp:cNvSpPr/>
      </dsp:nvSpPr>
      <dsp:spPr>
        <a:xfrm>
          <a:off x="1946662" y="1841662"/>
          <a:ext cx="143634" cy="440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78"/>
              </a:lnTo>
              <a:lnTo>
                <a:pt x="143634" y="4404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3F18B-DA76-4896-B3AD-5035D3D5D077}">
      <dsp:nvSpPr>
        <dsp:cNvPr id="0" name=""/>
        <dsp:cNvSpPr/>
      </dsp:nvSpPr>
      <dsp:spPr>
        <a:xfrm>
          <a:off x="2329687" y="1161792"/>
          <a:ext cx="579325" cy="201088"/>
        </a:xfrm>
        <a:custGeom>
          <a:avLst/>
          <a:gdLst/>
          <a:ahLst/>
          <a:cxnLst/>
          <a:rect l="0" t="0" r="0" b="0"/>
          <a:pathLst>
            <a:path>
              <a:moveTo>
                <a:pt x="579325" y="0"/>
              </a:moveTo>
              <a:lnTo>
                <a:pt x="579325" y="100544"/>
              </a:lnTo>
              <a:lnTo>
                <a:pt x="0" y="100544"/>
              </a:lnTo>
              <a:lnTo>
                <a:pt x="0" y="2010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B0FFB-A0EE-4E8C-9ACE-3868EC16E1D4}">
      <dsp:nvSpPr>
        <dsp:cNvPr id="0" name=""/>
        <dsp:cNvSpPr/>
      </dsp:nvSpPr>
      <dsp:spPr>
        <a:xfrm>
          <a:off x="2863293" y="481923"/>
          <a:ext cx="91440" cy="2010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212C5-D4BE-4A00-B814-8C4EB8818204}">
      <dsp:nvSpPr>
        <dsp:cNvPr id="0" name=""/>
        <dsp:cNvSpPr/>
      </dsp:nvSpPr>
      <dsp:spPr>
        <a:xfrm>
          <a:off x="2430231" y="3141"/>
          <a:ext cx="957562" cy="478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Arial"/>
            </a:rPr>
            <a:t>Associate Director, Quality &amp; Compliance, Medical (B8C)</a:t>
          </a:r>
        </a:p>
      </dsp:txBody>
      <dsp:txXfrm>
        <a:off x="2430231" y="3141"/>
        <a:ext cx="957562" cy="478781"/>
      </dsp:txXfrm>
    </dsp:sp>
    <dsp:sp modelId="{D95A9D39-B62C-4DE3-8EB9-EF5A43A1944D}">
      <dsp:nvSpPr>
        <dsp:cNvPr id="0" name=""/>
        <dsp:cNvSpPr/>
      </dsp:nvSpPr>
      <dsp:spPr>
        <a:xfrm>
          <a:off x="2430231" y="683011"/>
          <a:ext cx="957562" cy="478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Arial"/>
            </a:rPr>
            <a:t>Head of Health Informatics &amp; Records (B8A)</a:t>
          </a:r>
        </a:p>
      </dsp:txBody>
      <dsp:txXfrm>
        <a:off x="2430231" y="683011"/>
        <a:ext cx="957562" cy="478781"/>
      </dsp:txXfrm>
    </dsp:sp>
    <dsp:sp modelId="{FDA2ABFA-A3A7-4083-8FC7-F323231C12B6}">
      <dsp:nvSpPr>
        <dsp:cNvPr id="0" name=""/>
        <dsp:cNvSpPr/>
      </dsp:nvSpPr>
      <dsp:spPr>
        <a:xfrm>
          <a:off x="1850906" y="1362881"/>
          <a:ext cx="957562" cy="478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Arial"/>
            </a:rPr>
            <a:t>Health Informatics Manager, Clinical (B6)</a:t>
          </a:r>
          <a:endParaRPr lang="en-US" sz="800" kern="1200"/>
        </a:p>
      </dsp:txBody>
      <dsp:txXfrm>
        <a:off x="1850906" y="1362881"/>
        <a:ext cx="957562" cy="478781"/>
      </dsp:txXfrm>
    </dsp:sp>
    <dsp:sp modelId="{FF63E704-F04F-4DF3-B29B-514139FC3B91}">
      <dsp:nvSpPr>
        <dsp:cNvPr id="0" name=""/>
        <dsp:cNvSpPr/>
      </dsp:nvSpPr>
      <dsp:spPr>
        <a:xfrm>
          <a:off x="2090296" y="2042750"/>
          <a:ext cx="957562" cy="478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Arial"/>
            </a:rPr>
            <a:t>Health Informatics Lead East (B5)</a:t>
          </a:r>
        </a:p>
      </dsp:txBody>
      <dsp:txXfrm>
        <a:off x="2090296" y="2042750"/>
        <a:ext cx="957562" cy="478781"/>
      </dsp:txXfrm>
    </dsp:sp>
    <dsp:sp modelId="{5DF75D24-F07F-421E-A42A-18CDBBBEB485}">
      <dsp:nvSpPr>
        <dsp:cNvPr id="0" name=""/>
        <dsp:cNvSpPr/>
      </dsp:nvSpPr>
      <dsp:spPr>
        <a:xfrm>
          <a:off x="2090296" y="2722620"/>
          <a:ext cx="957562" cy="478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Arial"/>
            </a:rPr>
            <a:t>Health Informatics Lead West (B5)</a:t>
          </a:r>
        </a:p>
      </dsp:txBody>
      <dsp:txXfrm>
        <a:off x="2090296" y="2722620"/>
        <a:ext cx="957562" cy="478781"/>
      </dsp:txXfrm>
    </dsp:sp>
    <dsp:sp modelId="{70125258-96D8-43EF-8C15-76E45D43EEC7}">
      <dsp:nvSpPr>
        <dsp:cNvPr id="0" name=""/>
        <dsp:cNvSpPr/>
      </dsp:nvSpPr>
      <dsp:spPr>
        <a:xfrm>
          <a:off x="2090296" y="3402490"/>
          <a:ext cx="957562" cy="478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Arial"/>
            </a:rPr>
            <a:t>Health Informatics Analyst, Cardiac Arrest (B4)</a:t>
          </a:r>
        </a:p>
      </dsp:txBody>
      <dsp:txXfrm>
        <a:off x="2090296" y="3402490"/>
        <a:ext cx="957562" cy="478781"/>
      </dsp:txXfrm>
    </dsp:sp>
    <dsp:sp modelId="{3159947A-348D-4034-93C2-B25869618605}">
      <dsp:nvSpPr>
        <dsp:cNvPr id="0" name=""/>
        <dsp:cNvSpPr/>
      </dsp:nvSpPr>
      <dsp:spPr>
        <a:xfrm>
          <a:off x="3009557" y="1362881"/>
          <a:ext cx="957562" cy="478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Arial"/>
            </a:rPr>
            <a:t>Health Informatics Manager, Non Clinical (B6)</a:t>
          </a:r>
          <a:endParaRPr lang="en-US" sz="800" kern="1200"/>
        </a:p>
      </dsp:txBody>
      <dsp:txXfrm>
        <a:off x="3009557" y="1362881"/>
        <a:ext cx="957562" cy="478781"/>
      </dsp:txXfrm>
    </dsp:sp>
    <dsp:sp modelId="{FB66CA40-63BC-498A-8D33-A7CAECE87FD5}">
      <dsp:nvSpPr>
        <dsp:cNvPr id="0" name=""/>
        <dsp:cNvSpPr/>
      </dsp:nvSpPr>
      <dsp:spPr>
        <a:xfrm>
          <a:off x="3248947" y="2042750"/>
          <a:ext cx="957562" cy="478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Arial"/>
            </a:rPr>
            <a:t>Health Informatics Support Worker (B3)</a:t>
          </a:r>
        </a:p>
      </dsp:txBody>
      <dsp:txXfrm>
        <a:off x="3248947" y="2042750"/>
        <a:ext cx="957562" cy="478781"/>
      </dsp:txXfrm>
    </dsp:sp>
    <dsp:sp modelId="{309931CC-3BDA-4A5D-B35D-F4B215045109}">
      <dsp:nvSpPr>
        <dsp:cNvPr id="0" name=""/>
        <dsp:cNvSpPr/>
      </dsp:nvSpPr>
      <dsp:spPr>
        <a:xfrm>
          <a:off x="3248947" y="2722620"/>
          <a:ext cx="957562" cy="478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Arial"/>
            </a:rPr>
            <a:t>Health Informatics Support Worker (B3)</a:t>
          </a:r>
        </a:p>
      </dsp:txBody>
      <dsp:txXfrm>
        <a:off x="3248947" y="2722620"/>
        <a:ext cx="957562" cy="478781"/>
      </dsp:txXfrm>
    </dsp:sp>
    <dsp:sp modelId="{DB9E3620-C384-4CDF-B8C8-1739C6E27369}">
      <dsp:nvSpPr>
        <dsp:cNvPr id="0" name=""/>
        <dsp:cNvSpPr/>
      </dsp:nvSpPr>
      <dsp:spPr>
        <a:xfrm>
          <a:off x="3248947" y="3402490"/>
          <a:ext cx="957562" cy="478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Arial"/>
            </a:rPr>
            <a:t>Health Informatics Support Worker (B3)</a:t>
          </a:r>
        </a:p>
      </dsp:txBody>
      <dsp:txXfrm>
        <a:off x="3248947" y="3402490"/>
        <a:ext cx="957562" cy="478781"/>
      </dsp:txXfrm>
    </dsp:sp>
    <dsp:sp modelId="{A5C4BDE2-4732-4265-9EED-7615C12301E9}">
      <dsp:nvSpPr>
        <dsp:cNvPr id="0" name=""/>
        <dsp:cNvSpPr/>
      </dsp:nvSpPr>
      <dsp:spPr>
        <a:xfrm>
          <a:off x="3248947" y="4082359"/>
          <a:ext cx="957562" cy="478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Arial"/>
            </a:rPr>
            <a:t>Health Informatics Administrator (B4)</a:t>
          </a:r>
        </a:p>
      </dsp:txBody>
      <dsp:txXfrm>
        <a:off x="3248947" y="4082359"/>
        <a:ext cx="957562" cy="478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F9513-1447-1A47-BF11-EDF12B40E624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F8483-F83E-1049-B8AB-235A03483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1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9F2AF-9A1F-484A-89D0-F398BB40CD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696F6-290C-794A-A13A-8FA45D22C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4812" y="1567655"/>
            <a:ext cx="10363200" cy="1470025"/>
          </a:xfrm>
        </p:spPr>
        <p:txBody>
          <a:bodyPr/>
          <a:lstStyle>
            <a:lvl1pPr algn="l">
              <a:defRPr>
                <a:solidFill>
                  <a:srgbClr val="005EC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4812" y="3323430"/>
            <a:ext cx="10363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EC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85BC4BE-03ED-CE4F-B7F4-03E00790B6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71" y="118640"/>
            <a:ext cx="2971425" cy="1388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4145654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2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59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65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00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i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14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69D683D6-6094-234C-812B-4950288991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96" y="0"/>
            <a:ext cx="3497632" cy="163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0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sig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48833-CBD8-A54F-A73A-B15D3B4D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0225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26122" y="2247594"/>
            <a:ext cx="10363200" cy="1470025"/>
          </a:xfrm>
        </p:spPr>
        <p:txBody>
          <a:bodyPr/>
          <a:lstStyle>
            <a:lvl1pPr algn="l">
              <a:defRPr>
                <a:solidFill>
                  <a:srgbClr val="005EC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26122" y="4061984"/>
            <a:ext cx="9831889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EC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2868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738" y="1711569"/>
            <a:ext cx="7109614" cy="896716"/>
          </a:xfrm>
        </p:spPr>
        <p:txBody>
          <a:bodyPr/>
          <a:lstStyle>
            <a:lvl1pPr>
              <a:defRPr>
                <a:solidFill>
                  <a:srgbClr val="005EC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91738" y="2769204"/>
            <a:ext cx="9808524" cy="3478073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4860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4812" y="1589696"/>
            <a:ext cx="8163763" cy="1470025"/>
          </a:xfrm>
        </p:spPr>
        <p:txBody>
          <a:bodyPr/>
          <a:lstStyle>
            <a:lvl1pPr algn="l">
              <a:defRPr>
                <a:solidFill>
                  <a:srgbClr val="005EC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4812" y="3059723"/>
            <a:ext cx="5701188" cy="302455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EC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83788" y="3059723"/>
            <a:ext cx="5613400" cy="3024553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3553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103" y="2595920"/>
            <a:ext cx="10188157" cy="3496276"/>
          </a:xfrm>
        </p:spPr>
        <p:txBody>
          <a:bodyPr/>
          <a:lstStyle>
            <a:lvl1pPr>
              <a:defRPr sz="2000">
                <a:solidFill>
                  <a:srgbClr val="005EC1"/>
                </a:solidFill>
              </a:defRPr>
            </a:lvl1pPr>
            <a:lvl2pPr>
              <a:defRPr sz="2000">
                <a:solidFill>
                  <a:srgbClr val="005EC1"/>
                </a:solidFill>
              </a:defRPr>
            </a:lvl2pPr>
            <a:lvl3pPr>
              <a:defRPr sz="2000">
                <a:solidFill>
                  <a:srgbClr val="005EC1"/>
                </a:solidFill>
              </a:defRPr>
            </a:lvl3pPr>
            <a:lvl4pPr>
              <a:defRPr sz="2000">
                <a:solidFill>
                  <a:srgbClr val="005EC1"/>
                </a:solidFill>
              </a:defRPr>
            </a:lvl4pPr>
            <a:lvl5pPr>
              <a:defRPr sz="2000">
                <a:solidFill>
                  <a:srgbClr val="005EC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56104" y="1125895"/>
            <a:ext cx="8163763" cy="1470025"/>
          </a:xfrm>
        </p:spPr>
        <p:txBody>
          <a:bodyPr/>
          <a:lstStyle>
            <a:lvl1pPr algn="l">
              <a:defRPr>
                <a:solidFill>
                  <a:srgbClr val="005EC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3133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13" y="857232"/>
            <a:ext cx="8339275" cy="857248"/>
          </a:xfrm>
        </p:spPr>
        <p:txBody>
          <a:bodyPr/>
          <a:lstStyle>
            <a:lvl1pPr>
              <a:defRPr sz="2800" b="1" baseline="0">
                <a:solidFill>
                  <a:srgbClr val="005EC1"/>
                </a:solidFill>
                <a:latin typeface="Arial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252" y="178592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28869"/>
            <a:ext cx="5389033" cy="30690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64597" y="1785927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66713" y="2428869"/>
            <a:ext cx="5389033" cy="3069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420461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4642"/>
            <a:ext cx="10972800" cy="1143000"/>
          </a:xfrm>
        </p:spPr>
        <p:txBody>
          <a:bodyPr/>
          <a:lstStyle>
            <a:lvl1pPr algn="ctr">
              <a:defRPr b="1">
                <a:solidFill>
                  <a:srgbClr val="005EC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2660747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953" y="4798074"/>
            <a:ext cx="7027499" cy="505061"/>
          </a:xfrm>
        </p:spPr>
        <p:txBody>
          <a:bodyPr anchor="b">
            <a:normAutofit/>
          </a:bodyPr>
          <a:lstStyle>
            <a:lvl1pPr algn="l">
              <a:defRPr sz="2000" b="1" baseline="0">
                <a:solidFill>
                  <a:srgbClr val="005EC1"/>
                </a:solidFill>
                <a:latin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4953" y="1436561"/>
            <a:ext cx="7027498" cy="336151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841480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16424"/>
            <a:ext cx="859844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46066"/>
            <a:ext cx="10972800" cy="43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F8FDB0D-66A5-544E-A2D4-5B1DEA28749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77" y="-41007"/>
            <a:ext cx="2971425" cy="1388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46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4" r:id="rId2"/>
    <p:sldLayoutId id="2147483680" r:id="rId3"/>
    <p:sldLayoutId id="2147483693" r:id="rId4"/>
    <p:sldLayoutId id="2147483661" r:id="rId5"/>
    <p:sldLayoutId id="2147483662" r:id="rId6"/>
    <p:sldLayoutId id="2147483664" r:id="rId7"/>
    <p:sldLayoutId id="2147483665" r:id="rId8"/>
    <p:sldLayoutId id="2147483668" r:id="rId9"/>
  </p:sldLayoutIdLst>
  <p:transition>
    <p:fade thruBlk="1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5EC1"/>
          </a:solidFill>
          <a:latin typeface="Arial Bold"/>
          <a:ea typeface="ＭＳ Ｐゴシック" pitchFamily="27" charset="-128"/>
          <a:cs typeface="Arial Bold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A9C"/>
          </a:solidFill>
          <a:latin typeface="Arial Bold" pitchFamily="27" charset="0"/>
          <a:ea typeface="ＭＳ Ｐゴシック" pitchFamily="27" charset="-128"/>
          <a:cs typeface="Arial Bold" pitchFamily="27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A9C"/>
          </a:solidFill>
          <a:latin typeface="Arial Bold" pitchFamily="27" charset="0"/>
          <a:ea typeface="ＭＳ Ｐゴシック" pitchFamily="27" charset="-128"/>
          <a:cs typeface="Arial Bold" pitchFamily="27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A9C"/>
          </a:solidFill>
          <a:latin typeface="Arial Bold" pitchFamily="27" charset="0"/>
          <a:ea typeface="ＭＳ Ｐゴシック" pitchFamily="27" charset="-128"/>
          <a:cs typeface="Arial Bold" pitchFamily="27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A9C"/>
          </a:solidFill>
          <a:latin typeface="Arial Bold" pitchFamily="27" charset="0"/>
          <a:ea typeface="ＭＳ Ｐゴシック" pitchFamily="27" charset="-128"/>
          <a:cs typeface="Arial Bold" pitchFamily="27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A9C"/>
          </a:solidFill>
          <a:latin typeface="Arial Bold" pitchFamily="27" charset="0"/>
          <a:ea typeface="ＭＳ Ｐゴシック" pitchFamily="2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A9C"/>
          </a:solidFill>
          <a:latin typeface="Arial Bold" pitchFamily="27" charset="0"/>
          <a:ea typeface="ＭＳ Ｐゴシック" pitchFamily="2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A9C"/>
          </a:solidFill>
          <a:latin typeface="Arial Bold" pitchFamily="27" charset="0"/>
          <a:ea typeface="ＭＳ Ｐゴシック" pitchFamily="2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A9C"/>
          </a:solidFill>
          <a:latin typeface="Arial Bold" pitchFamily="27" charset="0"/>
          <a:ea typeface="ＭＳ Ｐゴシック" pitchFamily="27" charset="-128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Tx/>
        <a:buFont typeface="Arial"/>
        <a:buChar char="•"/>
        <a:defRPr sz="3200" kern="1200">
          <a:solidFill>
            <a:srgbClr val="005EC1"/>
          </a:solidFill>
          <a:latin typeface="Arial"/>
          <a:ea typeface="ＭＳ Ｐゴシック" pitchFamily="27" charset="-128"/>
          <a:cs typeface="Arial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ClrTx/>
        <a:buFont typeface="Arial"/>
        <a:buChar char="•"/>
        <a:defRPr sz="3000" kern="1200">
          <a:solidFill>
            <a:srgbClr val="005EC1"/>
          </a:solidFill>
          <a:latin typeface="Arial"/>
          <a:ea typeface="ＭＳ Ｐゴシック" pitchFamily="27" charset="-128"/>
          <a:cs typeface="Arial"/>
        </a:defRPr>
      </a:lvl2pPr>
      <a:lvl3pPr marL="1535112" indent="-457200" algn="l" rtl="0" eaLnBrk="1" fontAlgn="base" hangingPunct="1">
        <a:spcBef>
          <a:spcPct val="20000"/>
        </a:spcBef>
        <a:spcAft>
          <a:spcPct val="0"/>
        </a:spcAft>
        <a:buClrTx/>
        <a:buFont typeface="Arial"/>
        <a:buChar char="•"/>
        <a:defRPr sz="2800" kern="1200">
          <a:solidFill>
            <a:srgbClr val="005EC1"/>
          </a:solidFill>
          <a:latin typeface="Arial"/>
          <a:ea typeface="ＭＳ Ｐゴシック" pitchFamily="27" charset="-128"/>
          <a:cs typeface="Arial"/>
        </a:defRPr>
      </a:lvl3pPr>
      <a:lvl4pPr marL="2070100" indent="-457200" algn="l" rtl="0" eaLnBrk="1" fontAlgn="base" hangingPunct="1">
        <a:spcBef>
          <a:spcPct val="20000"/>
        </a:spcBef>
        <a:spcAft>
          <a:spcPct val="0"/>
        </a:spcAft>
        <a:buClrTx/>
        <a:buFont typeface="Arial"/>
        <a:buChar char="•"/>
        <a:defRPr sz="2600" kern="1200">
          <a:solidFill>
            <a:srgbClr val="005EC1"/>
          </a:solidFill>
          <a:latin typeface="Arial"/>
          <a:ea typeface="ＭＳ Ｐゴシック" pitchFamily="27" charset="-128"/>
          <a:cs typeface="Arial"/>
        </a:defRPr>
      </a:lvl4pPr>
      <a:lvl5pPr marL="2405063" indent="-342900" algn="l" rtl="0" eaLnBrk="1" fontAlgn="base" hangingPunct="1">
        <a:spcBef>
          <a:spcPct val="20000"/>
        </a:spcBef>
        <a:spcAft>
          <a:spcPct val="0"/>
        </a:spcAft>
        <a:buClrTx/>
        <a:buFont typeface="Arial"/>
        <a:buChar char="•"/>
        <a:defRPr sz="2000" kern="1200">
          <a:solidFill>
            <a:srgbClr val="005EC1"/>
          </a:solidFill>
          <a:latin typeface="Arial"/>
          <a:ea typeface="ＭＳ Ｐゴシック" pitchFamily="27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188DD1C-DFC8-54DB-3DE0-D551C2D90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318883"/>
              </p:ext>
            </p:extLst>
          </p:nvPr>
        </p:nvGraphicFramePr>
        <p:xfrm>
          <a:off x="2820537" y="1600266"/>
          <a:ext cx="6057417" cy="456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334" name="Title 2">
            <a:extLst>
              <a:ext uri="{FF2B5EF4-FFF2-40B4-BE49-F238E27FC236}">
                <a16:creationId xmlns:a16="http://schemas.microsoft.com/office/drawing/2014/main" id="{F99942E8-5B4D-31FB-F68C-BC20CB74E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24" y="222167"/>
            <a:ext cx="8163763" cy="1470025"/>
          </a:xfrm>
        </p:spPr>
        <p:txBody>
          <a:bodyPr/>
          <a:lstStyle/>
          <a:p>
            <a:pPr algn="ctr"/>
            <a:r>
              <a:rPr lang="en-GB">
                <a:ea typeface="ＭＳ Ｐゴシック"/>
              </a:rPr>
              <a:t>Health Informatics </a:t>
            </a:r>
          </a:p>
        </p:txBody>
      </p:sp>
    </p:spTree>
    <p:extLst>
      <p:ext uri="{BB962C8B-B14F-4D97-AF65-F5344CB8AC3E}">
        <p14:creationId xmlns:p14="http://schemas.microsoft.com/office/powerpoint/2010/main" val="4160561959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SECAmb Master">
  <a:themeElements>
    <a:clrScheme name="SECAmb colour pa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9C1"/>
      </a:accent1>
      <a:accent2>
        <a:srgbClr val="EC008C"/>
      </a:accent2>
      <a:accent3>
        <a:srgbClr val="F78F1E"/>
      </a:accent3>
      <a:accent4>
        <a:srgbClr val="54B948"/>
      </a:accent4>
      <a:accent5>
        <a:srgbClr val="009FC2"/>
      </a:accent5>
      <a:accent6>
        <a:srgbClr val="6C207E"/>
      </a:accent6>
      <a:hlink>
        <a:srgbClr val="EE3424"/>
      </a:hlink>
      <a:folHlink>
        <a:srgbClr val="0079C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Dyslexia Friendly" id="{9662C1B7-7FC5-2C47-91CD-C82C86ADBAC6}" vid="{5B41A729-46CF-0345-9646-1D75D321BDA7}"/>
    </a:ext>
  </a:extLst>
</a:theme>
</file>

<file path=ppt/theme/theme2.xml><?xml version="1.0" encoding="utf-8"?>
<a:theme xmlns:a="http://schemas.openxmlformats.org/drawingml/2006/main" name="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presentation Dyslexia Friendly" id="{9662C1B7-7FC5-2C47-91CD-C82C86ADBAC6}" vid="{91D993F1-0383-5146-8079-0617942C7D4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d5e112-0af2-4a8a-8534-ec1296fac226">
      <UserInfo>
        <DisplayName>Joy Balfe</DisplayName>
        <AccountId>32</AccountId>
        <AccountType/>
      </UserInfo>
      <UserInfo>
        <DisplayName>SharingLinks.1489c1e8-6d24-4b8a-876b-51764872d951.OrganizationView.b0c37f8c-1dc0-452c-999e-fec005463669</DisplayName>
        <AccountId>45</AccountId>
        <AccountType/>
      </UserInfo>
      <UserInfo>
        <DisplayName>SharingLinks.35e1d810-d5bb-4890-b267-a8e461843d05.OrganizationView.8ae9ca1c-e3b9-40bc-a5ff-1576a5ae6f4f</DisplayName>
        <AccountId>38</AccountId>
        <AccountType/>
      </UserInfo>
      <UserInfo>
        <DisplayName>SharingLinks.df43a56a-fbd0-4603-b59e-6a41d612de19.OrganizationEdit.7aed4cff-eb89-4466-9b10-9e112cb5179f</DisplayName>
        <AccountId>42</AccountId>
        <AccountType/>
      </UserInfo>
      <UserInfo>
        <DisplayName>SharingLinks.2c4c1f91-61b8-41b8-b4a3-6580513e9d6d.OrganizationView.d43f1a6e-c080-418d-a5a8-13388d4294cc</DisplayName>
        <AccountId>60</AccountId>
        <AccountType/>
      </UserInfo>
      <UserInfo>
        <DisplayName>SharingLinks.31bb4e0c-54a0-413d-b5a7-032e3891353d.OrganizationView.e478f7ab-be97-42b2-bae7-8e96bb3ff1a8</DisplayName>
        <AccountId>62</AccountId>
        <AccountType/>
      </UserInfo>
      <UserInfo>
        <DisplayName>Danny Dixon</DisplayName>
        <AccountId>73</AccountId>
        <AccountType/>
      </UserInfo>
      <UserInfo>
        <DisplayName>Claire Skeet</DisplayName>
        <AccountId>74</AccountId>
        <AccountType/>
      </UserInfo>
      <UserInfo>
        <DisplayName>Neil Monery</DisplayName>
        <AccountId>75</AccountId>
        <AccountType/>
      </UserInfo>
    </SharedWithUsers>
    <lcf76f155ced4ddcb4097134ff3c332f xmlns="00ee9388-f6ec-4feb-916f-e583bcd28051">
      <Terms xmlns="http://schemas.microsoft.com/office/infopath/2007/PartnerControls"/>
    </lcf76f155ced4ddcb4097134ff3c332f>
    <TaxCatchAll xmlns="c2d5e112-0af2-4a8a-8534-ec1296fac22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AE652ADFE9840867ED70792E55B5C" ma:contentTypeVersion="16" ma:contentTypeDescription="Create a new document." ma:contentTypeScope="" ma:versionID="f0f3ca52848c06a0e05c5ba5bf6cf5b9">
  <xsd:schema xmlns:xsd="http://www.w3.org/2001/XMLSchema" xmlns:xs="http://www.w3.org/2001/XMLSchema" xmlns:p="http://schemas.microsoft.com/office/2006/metadata/properties" xmlns:ns2="00ee9388-f6ec-4feb-916f-e583bcd28051" xmlns:ns3="c2d5e112-0af2-4a8a-8534-ec1296fac226" targetNamespace="http://schemas.microsoft.com/office/2006/metadata/properties" ma:root="true" ma:fieldsID="e58d0e65172711a6f53eeff985428188" ns2:_="" ns3:_="">
    <xsd:import namespace="00ee9388-f6ec-4feb-916f-e583bcd28051"/>
    <xsd:import namespace="c2d5e112-0af2-4a8a-8534-ec1296fac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9388-f6ec-4feb-916f-e583bcd28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11371ab-f166-41a8-b4bb-b296f82274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5e112-0af2-4a8a-8534-ec1296fac22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39a69f2-5e35-4ab1-825d-8679dfa3111b}" ma:internalName="TaxCatchAll" ma:showField="CatchAllData" ma:web="c2d5e112-0af2-4a8a-8534-ec1296fac2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3F1EC7-54CC-4805-B2DF-99AB4201F30D}">
  <ds:schemaRefs>
    <ds:schemaRef ds:uri="9555c630-4583-4b6b-9ff6-23ef6a10c2de"/>
    <ds:schemaRef ds:uri="ab13936e-178f-4bd4-85ab-698cc077bb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678BBB-4F44-4835-BB0B-A88B7F712C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86D045-1719-4498-8575-044409080DDB}"/>
</file>

<file path=docProps/app.xml><?xml version="1.0" encoding="utf-8"?>
<Properties xmlns="http://schemas.openxmlformats.org/officeDocument/2006/extended-properties" xmlns:vt="http://schemas.openxmlformats.org/officeDocument/2006/docPropsVTypes">
  <Template>SECAmb Master</Template>
  <TotalTime>0</TotalTime>
  <Words>89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Arial Bold</vt:lpstr>
      <vt:lpstr>Calibri</vt:lpstr>
      <vt:lpstr>SECAmb Master</vt:lpstr>
      <vt:lpstr>Dividers</vt:lpstr>
      <vt:lpstr>Health Informatics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Spiers</dc:creator>
  <cp:lastModifiedBy>Nicola Brooks</cp:lastModifiedBy>
  <cp:revision>1</cp:revision>
  <cp:lastPrinted>2022-08-08T07:28:41Z</cp:lastPrinted>
  <dcterms:created xsi:type="dcterms:W3CDTF">2020-10-13T09:29:24Z</dcterms:created>
  <dcterms:modified xsi:type="dcterms:W3CDTF">2024-08-20T11:09:56Z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0x010100B49AE652ADFE9840867ED70792E55B5C</vt:lpwstr>
  </property>
  <property fmtid="{D5CDD505-2E9C-101B-9397-08002B2CF9AE}" pid="3" name="Order">
    <vt:r8>9100</vt:r8>
  </property>
  <property fmtid="{D5CDD505-2E9C-101B-9397-08002B2CF9AE}" pid="4" name="xd_Signature">
    <vt:bool>false</vt:bool>
  </property>
  <property fmtid="{D5CDD505-2E9C-101B-9397-08002B2CF9AE}" pid="5" name="SharedWithUsers">
    <vt:lpwstr>32;#Yemi Philips;#45;#Dharmanand Dhaligadoo;#38;#Kay Patel;#42;#Katie Spendiff;#60;#Laura Scott;#62;#Liz Spiers</vt:lpwstr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