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647" y="5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5754-D276-47F0-A585-4E6B3C541F79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97E48-7BE3-40D2-81D6-FC5B43158A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09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5754-D276-47F0-A585-4E6B3C541F79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97E48-7BE3-40D2-81D6-FC5B43158A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38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5754-D276-47F0-A585-4E6B3C541F79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97E48-7BE3-40D2-81D6-FC5B43158A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938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5754-D276-47F0-A585-4E6B3C541F79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97E48-7BE3-40D2-81D6-FC5B43158A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43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5754-D276-47F0-A585-4E6B3C541F79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97E48-7BE3-40D2-81D6-FC5B43158A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086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5754-D276-47F0-A585-4E6B3C541F79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97E48-7BE3-40D2-81D6-FC5B43158A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850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5754-D276-47F0-A585-4E6B3C541F79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97E48-7BE3-40D2-81D6-FC5B43158A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338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5754-D276-47F0-A585-4E6B3C541F79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97E48-7BE3-40D2-81D6-FC5B43158A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946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5754-D276-47F0-A585-4E6B3C541F79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97E48-7BE3-40D2-81D6-FC5B43158A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280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5754-D276-47F0-A585-4E6B3C541F79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97E48-7BE3-40D2-81D6-FC5B43158A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478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5754-D276-47F0-A585-4E6B3C541F79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97E48-7BE3-40D2-81D6-FC5B43158A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43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C5754-D276-47F0-A585-4E6B3C541F79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97E48-7BE3-40D2-81D6-FC5B43158A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714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705" y="-39189"/>
            <a:ext cx="3299632" cy="1412736"/>
          </a:xfrm>
          <a:prstGeom prst="rect">
            <a:avLst/>
          </a:prstGeom>
        </p:spPr>
      </p:pic>
      <p:cxnSp>
        <p:nvCxnSpPr>
          <p:cNvPr id="116" name="Elbow Connector 115"/>
          <p:cNvCxnSpPr>
            <a:stCxn id="35" idx="2"/>
            <a:endCxn id="38" idx="0"/>
          </p:cNvCxnSpPr>
          <p:nvPr/>
        </p:nvCxnSpPr>
        <p:spPr>
          <a:xfrm rot="16200000" flipH="1">
            <a:off x="5450042" y="3045460"/>
            <a:ext cx="1283030" cy="2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lbow Connector 117"/>
          <p:cNvCxnSpPr>
            <a:cxnSpLocks/>
          </p:cNvCxnSpPr>
          <p:nvPr/>
        </p:nvCxnSpPr>
        <p:spPr>
          <a:xfrm rot="16200000" flipH="1">
            <a:off x="6675160" y="1328109"/>
            <a:ext cx="2859653" cy="4017972"/>
          </a:xfrm>
          <a:prstGeom prst="bentConnector3">
            <a:avLst>
              <a:gd name="adj1" fmla="val 43268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lbow Connector 119"/>
          <p:cNvCxnSpPr>
            <a:cxnSpLocks/>
          </p:cNvCxnSpPr>
          <p:nvPr/>
        </p:nvCxnSpPr>
        <p:spPr>
          <a:xfrm rot="5400000">
            <a:off x="2584914" y="1061057"/>
            <a:ext cx="2859653" cy="4162515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lbow Connector 121"/>
          <p:cNvCxnSpPr>
            <a:stCxn id="38" idx="2"/>
            <a:endCxn id="41" idx="0"/>
          </p:cNvCxnSpPr>
          <p:nvPr/>
        </p:nvCxnSpPr>
        <p:spPr>
          <a:xfrm rot="5400000">
            <a:off x="5845451" y="4876260"/>
            <a:ext cx="492214" cy="1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Elbow Connector 123"/>
          <p:cNvCxnSpPr>
            <a:stCxn id="38" idx="2"/>
            <a:endCxn id="42" idx="0"/>
          </p:cNvCxnSpPr>
          <p:nvPr/>
        </p:nvCxnSpPr>
        <p:spPr>
          <a:xfrm rot="16200000" flipH="1">
            <a:off x="6849945" y="3871766"/>
            <a:ext cx="492214" cy="2008988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Elbow Connector 125"/>
          <p:cNvCxnSpPr>
            <a:stCxn id="38" idx="2"/>
            <a:endCxn id="40" idx="0"/>
          </p:cNvCxnSpPr>
          <p:nvPr/>
        </p:nvCxnSpPr>
        <p:spPr>
          <a:xfrm rot="5400000">
            <a:off x="4840956" y="3871765"/>
            <a:ext cx="492214" cy="2008991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7" name="Picture 14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5066"/>
          <a:stretch/>
        </p:blipFill>
        <p:spPr>
          <a:xfrm>
            <a:off x="-16042" y="-16043"/>
            <a:ext cx="3422412" cy="3081595"/>
          </a:xfrm>
          <a:prstGeom prst="rect">
            <a:avLst/>
          </a:prstGeom>
        </p:spPr>
      </p:pic>
      <p:sp>
        <p:nvSpPr>
          <p:cNvPr id="148" name="Rectangle 147"/>
          <p:cNvSpPr/>
          <p:nvPr/>
        </p:nvSpPr>
        <p:spPr>
          <a:xfrm>
            <a:off x="-16042" y="6317263"/>
            <a:ext cx="12208042" cy="540737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TextBox 148"/>
          <p:cNvSpPr txBox="1"/>
          <p:nvPr/>
        </p:nvSpPr>
        <p:spPr>
          <a:xfrm>
            <a:off x="160420" y="6384758"/>
            <a:ext cx="4668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placed to </a:t>
            </a:r>
            <a:r>
              <a:rPr lang="en-GB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 </a:t>
            </a:r>
            <a:r>
              <a:rPr lang="en-GB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place to </a:t>
            </a:r>
            <a:r>
              <a:rPr lang="en-GB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0" name="Picture 14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8" t="9308" r="4146" b="41878"/>
          <a:stretch/>
        </p:blipFill>
        <p:spPr>
          <a:xfrm>
            <a:off x="9548133" y="6357532"/>
            <a:ext cx="2419278" cy="473793"/>
          </a:xfrm>
          <a:prstGeom prst="rect">
            <a:avLst/>
          </a:prstGeom>
        </p:spPr>
      </p:pic>
      <p:sp>
        <p:nvSpPr>
          <p:cNvPr id="153" name="TextBox 152"/>
          <p:cNvSpPr txBox="1"/>
          <p:nvPr/>
        </p:nvSpPr>
        <p:spPr>
          <a:xfrm>
            <a:off x="-16042" y="164768"/>
            <a:ext cx="12208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 Directorate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395878" y="698488"/>
            <a:ext cx="11395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December 2021</a:t>
            </a:r>
          </a:p>
        </p:txBody>
      </p:sp>
      <p:grpSp>
        <p:nvGrpSpPr>
          <p:cNvPr id="164" name="Group 163"/>
          <p:cNvGrpSpPr/>
          <p:nvPr/>
        </p:nvGrpSpPr>
        <p:grpSpPr>
          <a:xfrm>
            <a:off x="5156817" y="1460769"/>
            <a:ext cx="1865900" cy="943177"/>
            <a:chOff x="5156818" y="1319537"/>
            <a:chExt cx="1865900" cy="943177"/>
          </a:xfrm>
        </p:grpSpPr>
        <p:sp>
          <p:nvSpPr>
            <p:cNvPr id="35" name="Rounded Rectangle 34"/>
            <p:cNvSpPr/>
            <p:nvPr/>
          </p:nvSpPr>
          <p:spPr>
            <a:xfrm>
              <a:off x="5160396" y="1319537"/>
              <a:ext cx="1862322" cy="943177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5156818" y="1521152"/>
              <a:ext cx="1862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Executive Director of HR &amp; OD</a:t>
              </a: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5160395" y="3686976"/>
            <a:ext cx="1862324" cy="943177"/>
            <a:chOff x="5160395" y="3686976"/>
            <a:chExt cx="1862324" cy="943177"/>
          </a:xfrm>
        </p:grpSpPr>
        <p:sp>
          <p:nvSpPr>
            <p:cNvPr id="38" name="Rounded Rectangle 37"/>
            <p:cNvSpPr/>
            <p:nvPr/>
          </p:nvSpPr>
          <p:spPr>
            <a:xfrm>
              <a:off x="5160397" y="3686976"/>
              <a:ext cx="1862322" cy="943177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5160395" y="3793995"/>
              <a:ext cx="1862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Deputy Director of HR &amp; OD</a:t>
              </a: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667873" y="4780340"/>
            <a:ext cx="2252539" cy="1008573"/>
            <a:chOff x="1057135" y="5122367"/>
            <a:chExt cx="1966789" cy="1008573"/>
          </a:xfrm>
        </p:grpSpPr>
        <p:sp>
          <p:nvSpPr>
            <p:cNvPr id="39" name="Rounded Rectangle 38"/>
            <p:cNvSpPr/>
            <p:nvPr/>
          </p:nvSpPr>
          <p:spPr>
            <a:xfrm>
              <a:off x="1161602" y="5122367"/>
              <a:ext cx="1862322" cy="943177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1057135" y="5238388"/>
              <a:ext cx="1966789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Inclusion, Learning and Organisational Development   &amp; Inclusion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3151404" y="5122367"/>
            <a:ext cx="1862324" cy="943177"/>
            <a:chOff x="3160998" y="5122368"/>
            <a:chExt cx="1862324" cy="943177"/>
          </a:xfrm>
        </p:grpSpPr>
        <p:sp>
          <p:nvSpPr>
            <p:cNvPr id="40" name="Rounded Rectangle 39"/>
            <p:cNvSpPr/>
            <p:nvPr/>
          </p:nvSpPr>
          <p:spPr>
            <a:xfrm>
              <a:off x="3161000" y="5122368"/>
              <a:ext cx="1862322" cy="943177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3160998" y="5324081"/>
              <a:ext cx="18623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Wellbeing</a:t>
              </a:r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5160395" y="5122367"/>
            <a:ext cx="1862323" cy="943177"/>
            <a:chOff x="5160395" y="5122368"/>
            <a:chExt cx="1862323" cy="943177"/>
          </a:xfrm>
        </p:grpSpPr>
        <p:sp>
          <p:nvSpPr>
            <p:cNvPr id="41" name="Rounded Rectangle 40"/>
            <p:cNvSpPr/>
            <p:nvPr/>
          </p:nvSpPr>
          <p:spPr>
            <a:xfrm>
              <a:off x="5160396" y="5122368"/>
              <a:ext cx="1862322" cy="943177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5160395" y="5330018"/>
              <a:ext cx="18623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HR Services</a:t>
              </a: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7169383" y="5122367"/>
            <a:ext cx="1862324" cy="943177"/>
            <a:chOff x="7159792" y="5122368"/>
            <a:chExt cx="1862324" cy="943177"/>
          </a:xfrm>
        </p:grpSpPr>
        <p:sp>
          <p:nvSpPr>
            <p:cNvPr id="42" name="Rounded Rectangle 41"/>
            <p:cNvSpPr/>
            <p:nvPr/>
          </p:nvSpPr>
          <p:spPr>
            <a:xfrm>
              <a:off x="7159794" y="5122368"/>
              <a:ext cx="1862322" cy="943177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7159792" y="5337967"/>
              <a:ext cx="18623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HRBP &amp; ER</a:t>
              </a: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9178370" y="4883064"/>
            <a:ext cx="1862322" cy="943177"/>
            <a:chOff x="9159192" y="5122368"/>
            <a:chExt cx="1862322" cy="943177"/>
          </a:xfrm>
        </p:grpSpPr>
        <p:sp>
          <p:nvSpPr>
            <p:cNvPr id="43" name="Rounded Rectangle 42"/>
            <p:cNvSpPr/>
            <p:nvPr/>
          </p:nvSpPr>
          <p:spPr>
            <a:xfrm>
              <a:off x="9159192" y="5122368"/>
              <a:ext cx="1862322" cy="943177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9159192" y="5354654"/>
              <a:ext cx="18623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Special Projects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17515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9AE652ADFE9840867ED70792E55B5C" ma:contentTypeVersion="8" ma:contentTypeDescription="Create a new document." ma:contentTypeScope="" ma:versionID="5663cb16d126758d2677619a98b45168">
  <xsd:schema xmlns:xsd="http://www.w3.org/2001/XMLSchema" xmlns:xs="http://www.w3.org/2001/XMLSchema" xmlns:p="http://schemas.microsoft.com/office/2006/metadata/properties" xmlns:ns2="00ee9388-f6ec-4feb-916f-e583bcd28051" targetNamespace="http://schemas.microsoft.com/office/2006/metadata/properties" ma:root="true" ma:fieldsID="85f14fd2cb1f219b7d2237da6aa6b933" ns2:_="">
    <xsd:import namespace="00ee9388-f6ec-4feb-916f-e583bcd280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9388-f6ec-4feb-916f-e583bcd280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B852D5-BD5B-41BD-8A28-1AF9772BD13C}">
  <ds:schemaRefs>
    <ds:schemaRef ds:uri="http://www.w3.org/XML/1998/namespace"/>
    <ds:schemaRef ds:uri="05df63df-be1c-44b9-bd4c-baecf724a01f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terms/"/>
    <ds:schemaRef ds:uri="79756b95-976d-419c-8e4f-508c5595e681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ED8E661-F8C9-4D93-BBC2-478E52F8B3DB}"/>
</file>

<file path=customXml/itemProps3.xml><?xml version="1.0" encoding="utf-8"?>
<ds:datastoreItem xmlns:ds="http://schemas.openxmlformats.org/officeDocument/2006/customXml" ds:itemID="{E148C37B-5C51-4FF8-8594-943DC142A6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5984</TotalTime>
  <Words>43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SECAMB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Saunders</dc:creator>
  <cp:lastModifiedBy>Sally Parr</cp:lastModifiedBy>
  <cp:revision>81</cp:revision>
  <dcterms:created xsi:type="dcterms:W3CDTF">2021-01-14T13:49:27Z</dcterms:created>
  <dcterms:modified xsi:type="dcterms:W3CDTF">2021-12-06T10:25:39Z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0x010100B49AE652ADFE9840867ED70792E55B5C</vt:lpwstr>
  </property>
</Properties>
</file>